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Lst>
  <p:sldSz cx="6858000" cy="12192000"/>
  <p:notesSz cx="6858000" cy="9144000"/>
  <p:embeddedFontLst>
    <p:embeddedFont>
      <p:font typeface="Arial Bold" panose="020B0604020202020204" charset="0"/>
      <p:regular r:id="rId4"/>
    </p:embeddedFont>
    <p:embeddedFont>
      <p:font typeface="Calibri (MS)" panose="020B0604020202020204" charset="0"/>
      <p:regular r:id="rId5"/>
    </p:embeddedFont>
    <p:embeddedFont>
      <p:font typeface="Calibri (MS) Bold" panose="020B0604020202020204" charset="0"/>
      <p:regular r:id="rId6"/>
    </p:embeddedFont>
    <p:embeddedFont>
      <p:font typeface="Open Sans Bold" panose="020B0604020202020204" charset="0"/>
      <p:regular r:id="rId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266" d="100"/>
          <a:sy n="266" d="100"/>
        </p:scale>
        <p:origin x="-4051" y="-25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4.fntdata"/><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ableStyles" Target="tableStyles.xml"/><Relationship Id="rId5" Type="http://schemas.openxmlformats.org/officeDocument/2006/relationships/font" Target="fonts/font2.fntdata"/><Relationship Id="rId10"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estudante@email.com"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hyperlink" Target="mailto:estudante@emai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2613615" y="-2613615"/>
            <a:ext cx="1636026" cy="6863256"/>
            <a:chOff x="0" y="0"/>
            <a:chExt cx="646331" cy="2711410"/>
          </a:xfrm>
        </p:grpSpPr>
        <p:sp>
          <p:nvSpPr>
            <p:cNvPr id="3" name="Freeform 3"/>
            <p:cNvSpPr/>
            <p:nvPr/>
          </p:nvSpPr>
          <p:spPr>
            <a:xfrm>
              <a:off x="0" y="0"/>
              <a:ext cx="646331" cy="2711410"/>
            </a:xfrm>
            <a:custGeom>
              <a:avLst/>
              <a:gdLst/>
              <a:ahLst/>
              <a:cxnLst/>
              <a:rect l="l" t="t" r="r" b="b"/>
              <a:pathLst>
                <a:path w="646331" h="2711410">
                  <a:moveTo>
                    <a:pt x="0" y="0"/>
                  </a:moveTo>
                  <a:lnTo>
                    <a:pt x="646331" y="0"/>
                  </a:lnTo>
                  <a:lnTo>
                    <a:pt x="646331" y="2711410"/>
                  </a:lnTo>
                  <a:lnTo>
                    <a:pt x="0" y="2711410"/>
                  </a:lnTo>
                  <a:close/>
                </a:path>
              </a:pathLst>
            </a:custGeom>
            <a:solidFill>
              <a:srgbClr val="126BC7"/>
            </a:solidFill>
          </p:spPr>
        </p:sp>
        <p:sp>
          <p:nvSpPr>
            <p:cNvPr id="4" name="TextBox 4"/>
            <p:cNvSpPr txBox="1"/>
            <p:nvPr/>
          </p:nvSpPr>
          <p:spPr>
            <a:xfrm>
              <a:off x="0" y="-38100"/>
              <a:ext cx="646331" cy="2749510"/>
            </a:xfrm>
            <a:prstGeom prst="rect">
              <a:avLst/>
            </a:prstGeom>
          </p:spPr>
          <p:txBody>
            <a:bodyPr lIns="46083" tIns="46083" rIns="46083" bIns="46083" rtlCol="0" anchor="ctr"/>
            <a:lstStyle/>
            <a:p>
              <a:pPr algn="ctr">
                <a:lnSpc>
                  <a:spcPts val="1778"/>
                </a:lnSpc>
              </a:pPr>
              <a:endParaRPr/>
            </a:p>
          </p:txBody>
        </p:sp>
      </p:grpSp>
      <p:sp>
        <p:nvSpPr>
          <p:cNvPr id="5" name="Freeform 5"/>
          <p:cNvSpPr/>
          <p:nvPr/>
        </p:nvSpPr>
        <p:spPr>
          <a:xfrm>
            <a:off x="15769" y="11332947"/>
            <a:ext cx="1601077" cy="859053"/>
          </a:xfrm>
          <a:custGeom>
            <a:avLst/>
            <a:gdLst/>
            <a:ahLst/>
            <a:cxnLst/>
            <a:rect l="l" t="t" r="r" b="b"/>
            <a:pathLst>
              <a:path w="1601077" h="859053">
                <a:moveTo>
                  <a:pt x="0" y="0"/>
                </a:moveTo>
                <a:lnTo>
                  <a:pt x="1601077" y="0"/>
                </a:lnTo>
                <a:lnTo>
                  <a:pt x="1601077" y="859053"/>
                </a:lnTo>
                <a:lnTo>
                  <a:pt x="0" y="859053"/>
                </a:lnTo>
                <a:lnTo>
                  <a:pt x="0" y="0"/>
                </a:lnTo>
                <a:close/>
              </a:path>
            </a:pathLst>
          </a:custGeom>
          <a:blipFill>
            <a:blip r:embed="rId2"/>
            <a:stretch>
              <a:fillRect l="-24397" t="-72542" r="-19146" b="-94990"/>
            </a:stretch>
          </a:blipFill>
        </p:spPr>
      </p:sp>
      <p:sp>
        <p:nvSpPr>
          <p:cNvPr id="6" name="Freeform 6"/>
          <p:cNvSpPr/>
          <p:nvPr/>
        </p:nvSpPr>
        <p:spPr>
          <a:xfrm>
            <a:off x="4570075" y="11423717"/>
            <a:ext cx="2272156" cy="713269"/>
          </a:xfrm>
          <a:custGeom>
            <a:avLst/>
            <a:gdLst/>
            <a:ahLst/>
            <a:cxnLst/>
            <a:rect l="l" t="t" r="r" b="b"/>
            <a:pathLst>
              <a:path w="2272156" h="713269">
                <a:moveTo>
                  <a:pt x="0" y="0"/>
                </a:moveTo>
                <a:lnTo>
                  <a:pt x="2272157" y="0"/>
                </a:lnTo>
                <a:lnTo>
                  <a:pt x="2272157" y="713269"/>
                </a:lnTo>
                <a:lnTo>
                  <a:pt x="0" y="713269"/>
                </a:lnTo>
                <a:lnTo>
                  <a:pt x="0" y="0"/>
                </a:lnTo>
                <a:close/>
              </a:path>
            </a:pathLst>
          </a:custGeom>
          <a:blipFill>
            <a:blip r:embed="rId3"/>
            <a:stretch>
              <a:fillRect l="-97"/>
            </a:stretch>
          </a:blipFill>
        </p:spPr>
      </p:sp>
      <p:sp>
        <p:nvSpPr>
          <p:cNvPr id="7" name="Freeform 7"/>
          <p:cNvSpPr/>
          <p:nvPr/>
        </p:nvSpPr>
        <p:spPr>
          <a:xfrm>
            <a:off x="2949301" y="11337804"/>
            <a:ext cx="1193734" cy="857720"/>
          </a:xfrm>
          <a:custGeom>
            <a:avLst/>
            <a:gdLst/>
            <a:ahLst/>
            <a:cxnLst/>
            <a:rect l="l" t="t" r="r" b="b"/>
            <a:pathLst>
              <a:path w="1193734" h="857720">
                <a:moveTo>
                  <a:pt x="0" y="0"/>
                </a:moveTo>
                <a:lnTo>
                  <a:pt x="1193733" y="0"/>
                </a:lnTo>
                <a:lnTo>
                  <a:pt x="1193733" y="857720"/>
                </a:lnTo>
                <a:lnTo>
                  <a:pt x="0" y="857720"/>
                </a:lnTo>
                <a:lnTo>
                  <a:pt x="0" y="0"/>
                </a:lnTo>
                <a:close/>
              </a:path>
            </a:pathLst>
          </a:custGeom>
          <a:blipFill>
            <a:blip r:embed="rId4"/>
            <a:stretch>
              <a:fillRect/>
            </a:stretch>
          </a:blipFill>
        </p:spPr>
      </p:sp>
      <p:sp>
        <p:nvSpPr>
          <p:cNvPr id="8" name="TextBox 8"/>
          <p:cNvSpPr txBox="1"/>
          <p:nvPr/>
        </p:nvSpPr>
        <p:spPr>
          <a:xfrm>
            <a:off x="75741" y="1871292"/>
            <a:ext cx="6727544" cy="314325"/>
          </a:xfrm>
          <a:prstGeom prst="rect">
            <a:avLst/>
          </a:prstGeom>
        </p:spPr>
        <p:txBody>
          <a:bodyPr lIns="0" tIns="0" rIns="0" bIns="0" rtlCol="0" anchor="t">
            <a:spAutoFit/>
          </a:bodyPr>
          <a:lstStyle/>
          <a:p>
            <a:pPr algn="ctr">
              <a:lnSpc>
                <a:spcPts val="2190"/>
              </a:lnSpc>
            </a:pPr>
            <a:r>
              <a:rPr lang="en-US" sz="1825" b="1">
                <a:solidFill>
                  <a:srgbClr val="000000"/>
                </a:solidFill>
                <a:latin typeface="Calibri (MS) Bold"/>
                <a:ea typeface="Calibri (MS) Bold"/>
                <a:cs typeface="Calibri (MS) Bold"/>
                <a:sym typeface="Calibri (MS) Bold"/>
              </a:rPr>
              <a:t>Título do trabalho: </a:t>
            </a:r>
            <a:r>
              <a:rPr lang="en-US" sz="1825" b="1">
                <a:solidFill>
                  <a:srgbClr val="A6A6A6"/>
                </a:solidFill>
                <a:latin typeface="Calibri (MS) Bold"/>
                <a:ea typeface="Calibri (MS) Bold"/>
                <a:cs typeface="Calibri (MS) Bold"/>
                <a:sym typeface="Calibri (MS) Bold"/>
              </a:rPr>
              <a:t>(insira aqui o título do projeto)</a:t>
            </a:r>
          </a:p>
        </p:txBody>
      </p:sp>
      <p:grpSp>
        <p:nvGrpSpPr>
          <p:cNvPr id="9" name="Group 9"/>
          <p:cNvGrpSpPr/>
          <p:nvPr/>
        </p:nvGrpSpPr>
        <p:grpSpPr>
          <a:xfrm>
            <a:off x="15656" y="2339484"/>
            <a:ext cx="3439513" cy="813279"/>
            <a:chOff x="0" y="0"/>
            <a:chExt cx="21156296" cy="3490596"/>
          </a:xfrm>
        </p:grpSpPr>
        <p:sp>
          <p:nvSpPr>
            <p:cNvPr id="10" name="Freeform 10"/>
            <p:cNvSpPr/>
            <p:nvPr/>
          </p:nvSpPr>
          <p:spPr>
            <a:xfrm>
              <a:off x="0" y="0"/>
              <a:ext cx="21156295" cy="3490595"/>
            </a:xfrm>
            <a:custGeom>
              <a:avLst/>
              <a:gdLst/>
              <a:ahLst/>
              <a:cxnLst/>
              <a:rect l="l" t="t" r="r" b="b"/>
              <a:pathLst>
                <a:path w="21156295" h="3490595">
                  <a:moveTo>
                    <a:pt x="17018" y="0"/>
                  </a:moveTo>
                  <a:lnTo>
                    <a:pt x="21139277" y="0"/>
                  </a:lnTo>
                  <a:cubicBezTo>
                    <a:pt x="21148675" y="0"/>
                    <a:pt x="21156295" y="7620"/>
                    <a:pt x="21156295" y="17018"/>
                  </a:cubicBezTo>
                  <a:lnTo>
                    <a:pt x="21156295" y="3473577"/>
                  </a:lnTo>
                  <a:cubicBezTo>
                    <a:pt x="21156295" y="3482975"/>
                    <a:pt x="21148675" y="3490595"/>
                    <a:pt x="21139277" y="3490595"/>
                  </a:cubicBezTo>
                  <a:lnTo>
                    <a:pt x="17018" y="3490595"/>
                  </a:lnTo>
                  <a:cubicBezTo>
                    <a:pt x="7620" y="3490595"/>
                    <a:pt x="0" y="3482975"/>
                    <a:pt x="0" y="3473577"/>
                  </a:cubicBezTo>
                  <a:lnTo>
                    <a:pt x="0" y="17018"/>
                  </a:lnTo>
                  <a:cubicBezTo>
                    <a:pt x="0" y="7620"/>
                    <a:pt x="7620" y="0"/>
                    <a:pt x="17018" y="0"/>
                  </a:cubicBezTo>
                  <a:moveTo>
                    <a:pt x="17018" y="34036"/>
                  </a:moveTo>
                  <a:lnTo>
                    <a:pt x="17018" y="17018"/>
                  </a:lnTo>
                  <a:lnTo>
                    <a:pt x="34036" y="17018"/>
                  </a:lnTo>
                  <a:lnTo>
                    <a:pt x="34036" y="3473577"/>
                  </a:lnTo>
                  <a:lnTo>
                    <a:pt x="17018" y="3473577"/>
                  </a:lnTo>
                  <a:lnTo>
                    <a:pt x="17018" y="3456559"/>
                  </a:lnTo>
                  <a:lnTo>
                    <a:pt x="21139277" y="3456559"/>
                  </a:lnTo>
                  <a:lnTo>
                    <a:pt x="21139277" y="3473577"/>
                  </a:lnTo>
                  <a:lnTo>
                    <a:pt x="21122260" y="3473577"/>
                  </a:lnTo>
                  <a:lnTo>
                    <a:pt x="21122260" y="17018"/>
                  </a:lnTo>
                  <a:lnTo>
                    <a:pt x="21139277" y="17018"/>
                  </a:lnTo>
                  <a:lnTo>
                    <a:pt x="21139277" y="34036"/>
                  </a:lnTo>
                  <a:lnTo>
                    <a:pt x="17018" y="34036"/>
                  </a:lnTo>
                  <a:close/>
                </a:path>
              </a:pathLst>
            </a:custGeom>
            <a:solidFill>
              <a:srgbClr val="002E5D"/>
            </a:solidFill>
          </p:spPr>
        </p:sp>
      </p:grpSp>
      <p:grpSp>
        <p:nvGrpSpPr>
          <p:cNvPr id="11" name="Group 11"/>
          <p:cNvGrpSpPr/>
          <p:nvPr/>
        </p:nvGrpSpPr>
        <p:grpSpPr>
          <a:xfrm>
            <a:off x="3466824" y="2339484"/>
            <a:ext cx="3381352" cy="810387"/>
            <a:chOff x="0" y="0"/>
            <a:chExt cx="20798552" cy="3490596"/>
          </a:xfrm>
        </p:grpSpPr>
        <p:sp>
          <p:nvSpPr>
            <p:cNvPr id="12" name="Freeform 12"/>
            <p:cNvSpPr/>
            <p:nvPr/>
          </p:nvSpPr>
          <p:spPr>
            <a:xfrm>
              <a:off x="0" y="0"/>
              <a:ext cx="20798509" cy="3490595"/>
            </a:xfrm>
            <a:custGeom>
              <a:avLst/>
              <a:gdLst/>
              <a:ahLst/>
              <a:cxnLst/>
              <a:rect l="l" t="t" r="r" b="b"/>
              <a:pathLst>
                <a:path w="20798509" h="3490595">
                  <a:moveTo>
                    <a:pt x="17117" y="0"/>
                  </a:moveTo>
                  <a:lnTo>
                    <a:pt x="20781390" y="0"/>
                  </a:lnTo>
                  <a:cubicBezTo>
                    <a:pt x="20790844" y="0"/>
                    <a:pt x="20798509" y="7620"/>
                    <a:pt x="20798509" y="17018"/>
                  </a:cubicBezTo>
                  <a:lnTo>
                    <a:pt x="20798509" y="3473577"/>
                  </a:lnTo>
                  <a:cubicBezTo>
                    <a:pt x="20798509" y="3482975"/>
                    <a:pt x="20790844" y="3490595"/>
                    <a:pt x="20781390" y="3490595"/>
                  </a:cubicBezTo>
                  <a:lnTo>
                    <a:pt x="17117" y="3490595"/>
                  </a:lnTo>
                  <a:cubicBezTo>
                    <a:pt x="7664" y="3490595"/>
                    <a:pt x="0" y="3482975"/>
                    <a:pt x="0" y="3473577"/>
                  </a:cubicBezTo>
                  <a:lnTo>
                    <a:pt x="0" y="17018"/>
                  </a:lnTo>
                  <a:cubicBezTo>
                    <a:pt x="0" y="7620"/>
                    <a:pt x="7664" y="0"/>
                    <a:pt x="17117" y="0"/>
                  </a:cubicBezTo>
                  <a:moveTo>
                    <a:pt x="17117" y="34036"/>
                  </a:moveTo>
                  <a:lnTo>
                    <a:pt x="17117" y="17018"/>
                  </a:lnTo>
                  <a:lnTo>
                    <a:pt x="34235" y="17018"/>
                  </a:lnTo>
                  <a:lnTo>
                    <a:pt x="34235" y="3473577"/>
                  </a:lnTo>
                  <a:lnTo>
                    <a:pt x="17117" y="3473577"/>
                  </a:lnTo>
                  <a:lnTo>
                    <a:pt x="17117" y="3456559"/>
                  </a:lnTo>
                  <a:lnTo>
                    <a:pt x="20781390" y="3456559"/>
                  </a:lnTo>
                  <a:lnTo>
                    <a:pt x="20781390" y="3473577"/>
                  </a:lnTo>
                  <a:lnTo>
                    <a:pt x="20764274" y="3473577"/>
                  </a:lnTo>
                  <a:lnTo>
                    <a:pt x="20764274" y="17018"/>
                  </a:lnTo>
                  <a:lnTo>
                    <a:pt x="20781390" y="17018"/>
                  </a:lnTo>
                  <a:lnTo>
                    <a:pt x="20781390" y="34036"/>
                  </a:lnTo>
                  <a:lnTo>
                    <a:pt x="17117" y="34036"/>
                  </a:lnTo>
                  <a:close/>
                </a:path>
              </a:pathLst>
            </a:custGeom>
            <a:solidFill>
              <a:srgbClr val="002E5D"/>
            </a:solidFill>
          </p:spPr>
        </p:sp>
      </p:grpSp>
      <p:grpSp>
        <p:nvGrpSpPr>
          <p:cNvPr id="13" name="Group 13"/>
          <p:cNvGrpSpPr/>
          <p:nvPr/>
        </p:nvGrpSpPr>
        <p:grpSpPr>
          <a:xfrm>
            <a:off x="15769" y="3201314"/>
            <a:ext cx="6842231" cy="8131754"/>
            <a:chOff x="0" y="0"/>
            <a:chExt cx="42086266" cy="50018067"/>
          </a:xfrm>
        </p:grpSpPr>
        <p:sp>
          <p:nvSpPr>
            <p:cNvPr id="14" name="Freeform 14"/>
            <p:cNvSpPr/>
            <p:nvPr/>
          </p:nvSpPr>
          <p:spPr>
            <a:xfrm>
              <a:off x="0" y="0"/>
              <a:ext cx="42086309" cy="50018066"/>
            </a:xfrm>
            <a:custGeom>
              <a:avLst/>
              <a:gdLst/>
              <a:ahLst/>
              <a:cxnLst/>
              <a:rect l="l" t="t" r="r" b="b"/>
              <a:pathLst>
                <a:path w="42086309" h="50018066">
                  <a:moveTo>
                    <a:pt x="16979" y="0"/>
                  </a:moveTo>
                  <a:lnTo>
                    <a:pt x="42069327" y="0"/>
                  </a:lnTo>
                  <a:cubicBezTo>
                    <a:pt x="42078703" y="0"/>
                    <a:pt x="42086309" y="10896"/>
                    <a:pt x="42086309" y="24334"/>
                  </a:cubicBezTo>
                  <a:lnTo>
                    <a:pt x="42086309" y="49993730"/>
                  </a:lnTo>
                  <a:cubicBezTo>
                    <a:pt x="42086309" y="50007168"/>
                    <a:pt x="42078703" y="50018066"/>
                    <a:pt x="42069327" y="50018066"/>
                  </a:cubicBezTo>
                  <a:lnTo>
                    <a:pt x="16979" y="50018066"/>
                  </a:lnTo>
                  <a:cubicBezTo>
                    <a:pt x="7602" y="50018066"/>
                    <a:pt x="0" y="50007168"/>
                    <a:pt x="0" y="49993730"/>
                  </a:cubicBezTo>
                  <a:lnTo>
                    <a:pt x="0" y="24334"/>
                  </a:lnTo>
                  <a:cubicBezTo>
                    <a:pt x="0" y="10896"/>
                    <a:pt x="7602" y="0"/>
                    <a:pt x="16979" y="0"/>
                  </a:cubicBezTo>
                  <a:moveTo>
                    <a:pt x="16979" y="48668"/>
                  </a:moveTo>
                  <a:lnTo>
                    <a:pt x="16979" y="24334"/>
                  </a:lnTo>
                  <a:lnTo>
                    <a:pt x="33958" y="24334"/>
                  </a:lnTo>
                  <a:lnTo>
                    <a:pt x="33958" y="49993730"/>
                  </a:lnTo>
                  <a:lnTo>
                    <a:pt x="16979" y="49993730"/>
                  </a:lnTo>
                  <a:lnTo>
                    <a:pt x="16979" y="49969396"/>
                  </a:lnTo>
                  <a:lnTo>
                    <a:pt x="42069327" y="49969396"/>
                  </a:lnTo>
                  <a:lnTo>
                    <a:pt x="42069327" y="49993730"/>
                  </a:lnTo>
                  <a:lnTo>
                    <a:pt x="42052348" y="49993730"/>
                  </a:lnTo>
                  <a:lnTo>
                    <a:pt x="42052348" y="24334"/>
                  </a:lnTo>
                  <a:lnTo>
                    <a:pt x="42069327" y="24334"/>
                  </a:lnTo>
                  <a:lnTo>
                    <a:pt x="42069327" y="48668"/>
                  </a:lnTo>
                  <a:lnTo>
                    <a:pt x="16979" y="48668"/>
                  </a:lnTo>
                  <a:close/>
                </a:path>
              </a:pathLst>
            </a:custGeom>
            <a:solidFill>
              <a:srgbClr val="002E5D"/>
            </a:solidFill>
          </p:spPr>
        </p:sp>
      </p:grpSp>
      <p:grpSp>
        <p:nvGrpSpPr>
          <p:cNvPr id="15" name="Group 15"/>
          <p:cNvGrpSpPr/>
          <p:nvPr/>
        </p:nvGrpSpPr>
        <p:grpSpPr>
          <a:xfrm>
            <a:off x="0" y="1784038"/>
            <a:ext cx="6858000" cy="531511"/>
            <a:chOff x="0" y="0"/>
            <a:chExt cx="42183263" cy="3269301"/>
          </a:xfrm>
        </p:grpSpPr>
        <p:sp>
          <p:nvSpPr>
            <p:cNvPr id="16" name="Freeform 16"/>
            <p:cNvSpPr/>
            <p:nvPr/>
          </p:nvSpPr>
          <p:spPr>
            <a:xfrm>
              <a:off x="0" y="0"/>
              <a:ext cx="42183304" cy="3269243"/>
            </a:xfrm>
            <a:custGeom>
              <a:avLst/>
              <a:gdLst/>
              <a:ahLst/>
              <a:cxnLst/>
              <a:rect l="l" t="t" r="r" b="b"/>
              <a:pathLst>
                <a:path w="42183304" h="3269243">
                  <a:moveTo>
                    <a:pt x="17018" y="0"/>
                  </a:moveTo>
                  <a:lnTo>
                    <a:pt x="42166285" y="0"/>
                  </a:lnTo>
                  <a:cubicBezTo>
                    <a:pt x="42175683" y="0"/>
                    <a:pt x="42183304" y="9848"/>
                    <a:pt x="42183304" y="21994"/>
                  </a:cubicBezTo>
                  <a:lnTo>
                    <a:pt x="42183304" y="3247249"/>
                  </a:lnTo>
                  <a:cubicBezTo>
                    <a:pt x="42183304" y="3259395"/>
                    <a:pt x="42175683" y="3269243"/>
                    <a:pt x="42166285" y="3269243"/>
                  </a:cubicBezTo>
                  <a:lnTo>
                    <a:pt x="17018" y="3269243"/>
                  </a:lnTo>
                  <a:cubicBezTo>
                    <a:pt x="7620" y="3269243"/>
                    <a:pt x="0" y="3259395"/>
                    <a:pt x="0" y="3247249"/>
                  </a:cubicBezTo>
                  <a:lnTo>
                    <a:pt x="0" y="21994"/>
                  </a:lnTo>
                  <a:cubicBezTo>
                    <a:pt x="0" y="9848"/>
                    <a:pt x="7620" y="0"/>
                    <a:pt x="17018" y="0"/>
                  </a:cubicBezTo>
                  <a:moveTo>
                    <a:pt x="17018" y="43988"/>
                  </a:moveTo>
                  <a:lnTo>
                    <a:pt x="17018" y="21994"/>
                  </a:lnTo>
                  <a:lnTo>
                    <a:pt x="34036" y="21994"/>
                  </a:lnTo>
                  <a:lnTo>
                    <a:pt x="34036" y="3247249"/>
                  </a:lnTo>
                  <a:lnTo>
                    <a:pt x="17018" y="3247249"/>
                  </a:lnTo>
                  <a:lnTo>
                    <a:pt x="17018" y="3225255"/>
                  </a:lnTo>
                  <a:lnTo>
                    <a:pt x="42166285" y="3225255"/>
                  </a:lnTo>
                  <a:lnTo>
                    <a:pt x="42166285" y="3247249"/>
                  </a:lnTo>
                  <a:lnTo>
                    <a:pt x="42149266" y="3247249"/>
                  </a:lnTo>
                  <a:lnTo>
                    <a:pt x="42149266" y="21994"/>
                  </a:lnTo>
                  <a:lnTo>
                    <a:pt x="42166285" y="21994"/>
                  </a:lnTo>
                  <a:lnTo>
                    <a:pt x="42166285" y="43988"/>
                  </a:lnTo>
                  <a:lnTo>
                    <a:pt x="17018" y="43988"/>
                  </a:lnTo>
                  <a:close/>
                </a:path>
              </a:pathLst>
            </a:custGeom>
            <a:solidFill>
              <a:srgbClr val="002E5D"/>
            </a:solidFill>
          </p:spPr>
        </p:sp>
      </p:grpSp>
      <p:grpSp>
        <p:nvGrpSpPr>
          <p:cNvPr id="17" name="Group 17"/>
          <p:cNvGrpSpPr/>
          <p:nvPr/>
        </p:nvGrpSpPr>
        <p:grpSpPr>
          <a:xfrm>
            <a:off x="114874" y="3260564"/>
            <a:ext cx="6649278" cy="907328"/>
            <a:chOff x="0" y="0"/>
            <a:chExt cx="40121413" cy="5474773"/>
          </a:xfrm>
        </p:grpSpPr>
        <p:sp>
          <p:nvSpPr>
            <p:cNvPr id="18" name="Freeform 18"/>
            <p:cNvSpPr/>
            <p:nvPr/>
          </p:nvSpPr>
          <p:spPr>
            <a:xfrm>
              <a:off x="0" y="0"/>
              <a:ext cx="40121374" cy="5474816"/>
            </a:xfrm>
            <a:custGeom>
              <a:avLst/>
              <a:gdLst/>
              <a:ahLst/>
              <a:cxnLst/>
              <a:rect l="l" t="t" r="r" b="b"/>
              <a:pathLst>
                <a:path w="40121374" h="5474816">
                  <a:moveTo>
                    <a:pt x="0" y="0"/>
                  </a:moveTo>
                  <a:lnTo>
                    <a:pt x="40121374" y="0"/>
                  </a:lnTo>
                  <a:lnTo>
                    <a:pt x="40121374" y="5474816"/>
                  </a:lnTo>
                  <a:lnTo>
                    <a:pt x="0" y="5474816"/>
                  </a:lnTo>
                  <a:close/>
                </a:path>
              </a:pathLst>
            </a:custGeom>
            <a:solidFill>
              <a:srgbClr val="FFFFFF"/>
            </a:solidFill>
          </p:spPr>
        </p:sp>
        <p:sp>
          <p:nvSpPr>
            <p:cNvPr id="19" name="TextBox 19"/>
            <p:cNvSpPr txBox="1"/>
            <p:nvPr/>
          </p:nvSpPr>
          <p:spPr>
            <a:xfrm>
              <a:off x="0" y="-28575"/>
              <a:ext cx="40121413" cy="5503348"/>
            </a:xfrm>
            <a:prstGeom prst="rect">
              <a:avLst/>
            </a:prstGeom>
          </p:spPr>
          <p:txBody>
            <a:bodyPr lIns="11225" tIns="11225" rIns="11225" bIns="11225" rtlCol="0" anchor="t"/>
            <a:lstStyle/>
            <a:p>
              <a:pPr algn="just">
                <a:lnSpc>
                  <a:spcPts val="1550"/>
                </a:lnSpc>
              </a:pPr>
              <a:r>
                <a:rPr lang="en-US" sz="1292" b="1" dirty="0" err="1">
                  <a:solidFill>
                    <a:srgbClr val="002E5D"/>
                  </a:solidFill>
                  <a:latin typeface="Calibri (MS) Bold"/>
                  <a:ea typeface="Calibri (MS) Bold"/>
                  <a:cs typeface="Calibri (MS) Bold"/>
                  <a:sym typeface="Calibri (MS) Bold"/>
                </a:rPr>
                <a:t>Introdução</a:t>
              </a:r>
              <a:endParaRPr lang="en-US" sz="1292" b="1" dirty="0">
                <a:solidFill>
                  <a:srgbClr val="002E5D"/>
                </a:solidFill>
                <a:latin typeface="Calibri (MS) Bold"/>
                <a:ea typeface="Calibri (MS) Bold"/>
                <a:cs typeface="Calibri (MS) Bold"/>
                <a:sym typeface="Calibri (MS) Bold"/>
              </a:endParaRPr>
            </a:p>
            <a:p>
              <a:pPr algn="just">
                <a:lnSpc>
                  <a:spcPts val="755"/>
                </a:lnSpc>
              </a:pPr>
              <a:r>
                <a:rPr lang="en-US" sz="629" dirty="0">
                  <a:solidFill>
                    <a:srgbClr val="000000"/>
                  </a:solidFill>
                  <a:latin typeface="Calibri (MS)"/>
                  <a:ea typeface="Calibri (MS)"/>
                  <a:cs typeface="Calibri (MS)"/>
                  <a:sym typeface="Calibri (MS)"/>
                </a:rPr>
                <a:t>Lorem ipsum dolor sit </a:t>
              </a:r>
              <a:r>
                <a:rPr lang="en-US" sz="629" dirty="0" err="1">
                  <a:solidFill>
                    <a:srgbClr val="000000"/>
                  </a:solidFill>
                  <a:latin typeface="Calibri (MS)"/>
                  <a:ea typeface="Calibri (MS)"/>
                  <a:cs typeface="Calibri (MS)"/>
                  <a:sym typeface="Calibri (MS)"/>
                </a:rPr>
                <a:t>amet</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consectetur</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adipiscing</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elit</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Aliquam</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lobortis</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molestie</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neque</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eu</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consectetur</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Nullam</a:t>
              </a:r>
              <a:r>
                <a:rPr lang="en-US" sz="629" dirty="0">
                  <a:solidFill>
                    <a:srgbClr val="000000"/>
                  </a:solidFill>
                  <a:latin typeface="Calibri (MS)"/>
                  <a:ea typeface="Calibri (MS)"/>
                  <a:cs typeface="Calibri (MS)"/>
                  <a:sym typeface="Calibri (MS)"/>
                </a:rPr>
                <a:t> ac vestibulum </a:t>
              </a:r>
              <a:r>
                <a:rPr lang="en-US" sz="629" dirty="0" err="1">
                  <a:solidFill>
                    <a:srgbClr val="000000"/>
                  </a:solidFill>
                  <a:latin typeface="Calibri (MS)"/>
                  <a:ea typeface="Calibri (MS)"/>
                  <a:cs typeface="Calibri (MS)"/>
                  <a:sym typeface="Calibri (MS)"/>
                </a:rPr>
                <a:t>purus</a:t>
              </a:r>
              <a:r>
                <a:rPr lang="en-US" sz="629" dirty="0">
                  <a:solidFill>
                    <a:srgbClr val="000000"/>
                  </a:solidFill>
                  <a:latin typeface="Calibri (MS)"/>
                  <a:ea typeface="Calibri (MS)"/>
                  <a:cs typeface="Calibri (MS)"/>
                  <a:sym typeface="Calibri (MS)"/>
                </a:rPr>
                <a:t>. Aenean eros </a:t>
              </a:r>
              <a:r>
                <a:rPr lang="en-US" sz="629" dirty="0" err="1">
                  <a:solidFill>
                    <a:srgbClr val="000000"/>
                  </a:solidFill>
                  <a:latin typeface="Calibri (MS)"/>
                  <a:ea typeface="Calibri (MS)"/>
                  <a:cs typeface="Calibri (MS)"/>
                  <a:sym typeface="Calibri (MS)"/>
                </a:rPr>
                <a:t>orci</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posuere</a:t>
              </a:r>
              <a:r>
                <a:rPr lang="en-US" sz="629" dirty="0">
                  <a:solidFill>
                    <a:srgbClr val="000000"/>
                  </a:solidFill>
                  <a:latin typeface="Calibri (MS)"/>
                  <a:ea typeface="Calibri (MS)"/>
                  <a:cs typeface="Calibri (MS)"/>
                  <a:sym typeface="Calibri (MS)"/>
                </a:rPr>
                <a:t> in </a:t>
              </a:r>
              <a:r>
                <a:rPr lang="en-US" sz="629" dirty="0" err="1">
                  <a:solidFill>
                    <a:srgbClr val="000000"/>
                  </a:solidFill>
                  <a:latin typeface="Calibri (MS)"/>
                  <a:ea typeface="Calibri (MS)"/>
                  <a:cs typeface="Calibri (MS)"/>
                  <a:sym typeface="Calibri (MS)"/>
                </a:rPr>
                <a:t>facilisis</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ut</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fringilla</a:t>
              </a:r>
              <a:r>
                <a:rPr lang="en-US" sz="629" dirty="0">
                  <a:solidFill>
                    <a:srgbClr val="000000"/>
                  </a:solidFill>
                  <a:latin typeface="Calibri (MS)"/>
                  <a:ea typeface="Calibri (MS)"/>
                  <a:cs typeface="Calibri (MS)"/>
                  <a:sym typeface="Calibri (MS)"/>
                </a:rPr>
                <a:t> nec </a:t>
              </a:r>
              <a:r>
                <a:rPr lang="en-US" sz="629" dirty="0" err="1">
                  <a:solidFill>
                    <a:srgbClr val="000000"/>
                  </a:solidFill>
                  <a:latin typeface="Calibri (MS)"/>
                  <a:ea typeface="Calibri (MS)"/>
                  <a:cs typeface="Calibri (MS)"/>
                  <a:sym typeface="Calibri (MS)"/>
                </a:rPr>
                <a:t>elit</a:t>
              </a:r>
              <a:r>
                <a:rPr lang="en-US" sz="629" dirty="0">
                  <a:solidFill>
                    <a:srgbClr val="000000"/>
                  </a:solidFill>
                  <a:latin typeface="Calibri (MS)"/>
                  <a:ea typeface="Calibri (MS)"/>
                  <a:cs typeface="Calibri (MS)"/>
                  <a:sym typeface="Calibri (MS)"/>
                </a:rPr>
                <a:t>. Aenean vel </a:t>
              </a:r>
              <a:r>
                <a:rPr lang="en-US" sz="629" dirty="0" err="1">
                  <a:solidFill>
                    <a:srgbClr val="000000"/>
                  </a:solidFill>
                  <a:latin typeface="Calibri (MS)"/>
                  <a:ea typeface="Calibri (MS)"/>
                  <a:cs typeface="Calibri (MS)"/>
                  <a:sym typeface="Calibri (MS)"/>
                </a:rPr>
                <a:t>purus</a:t>
              </a:r>
              <a:r>
                <a:rPr lang="en-US" sz="629" dirty="0">
                  <a:solidFill>
                    <a:srgbClr val="000000"/>
                  </a:solidFill>
                  <a:latin typeface="Calibri (MS)"/>
                  <a:ea typeface="Calibri (MS)"/>
                  <a:cs typeface="Calibri (MS)"/>
                  <a:sym typeface="Calibri (MS)"/>
                </a:rPr>
                <a:t> nec </a:t>
              </a:r>
              <a:r>
                <a:rPr lang="en-US" sz="629" dirty="0" err="1">
                  <a:solidFill>
                    <a:srgbClr val="000000"/>
                  </a:solidFill>
                  <a:latin typeface="Calibri (MS)"/>
                  <a:ea typeface="Calibri (MS)"/>
                  <a:cs typeface="Calibri (MS)"/>
                  <a:sym typeface="Calibri (MS)"/>
                </a:rPr>
                <a:t>purus</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feugiat</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volutpat</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eu</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quis</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nulla</a:t>
              </a:r>
              <a:r>
                <a:rPr lang="en-US" sz="629" dirty="0">
                  <a:solidFill>
                    <a:srgbClr val="000000"/>
                  </a:solidFill>
                  <a:latin typeface="Calibri (MS)"/>
                  <a:ea typeface="Calibri (MS)"/>
                  <a:cs typeface="Calibri (MS)"/>
                  <a:sym typeface="Calibri (MS)"/>
                </a:rPr>
                <a:t>. Mauris </a:t>
              </a:r>
              <a:r>
                <a:rPr lang="en-US" sz="629" dirty="0" err="1">
                  <a:solidFill>
                    <a:srgbClr val="000000"/>
                  </a:solidFill>
                  <a:latin typeface="Calibri (MS)"/>
                  <a:ea typeface="Calibri (MS)"/>
                  <a:cs typeface="Calibri (MS)"/>
                  <a:sym typeface="Calibri (MS)"/>
                </a:rPr>
                <a:t>urna</a:t>
              </a:r>
              <a:r>
                <a:rPr lang="en-US" sz="629" dirty="0">
                  <a:solidFill>
                    <a:srgbClr val="000000"/>
                  </a:solidFill>
                  <a:latin typeface="Calibri (MS)"/>
                  <a:ea typeface="Calibri (MS)"/>
                  <a:cs typeface="Calibri (MS)"/>
                  <a:sym typeface="Calibri (MS)"/>
                </a:rPr>
                <a:t> eros, </a:t>
              </a:r>
              <a:r>
                <a:rPr lang="en-US" sz="629" dirty="0" err="1">
                  <a:solidFill>
                    <a:srgbClr val="000000"/>
                  </a:solidFill>
                  <a:latin typeface="Calibri (MS)"/>
                  <a:ea typeface="Calibri (MS)"/>
                  <a:cs typeface="Calibri (MS)"/>
                  <a:sym typeface="Calibri (MS)"/>
                </a:rPr>
                <a:t>porttitor</a:t>
              </a:r>
              <a:r>
                <a:rPr lang="en-US" sz="629" dirty="0">
                  <a:solidFill>
                    <a:srgbClr val="000000"/>
                  </a:solidFill>
                  <a:latin typeface="Calibri (MS)"/>
                  <a:ea typeface="Calibri (MS)"/>
                  <a:cs typeface="Calibri (MS)"/>
                  <a:sym typeface="Calibri (MS)"/>
                </a:rPr>
                <a:t> in </a:t>
              </a:r>
              <a:r>
                <a:rPr lang="en-US" sz="629" dirty="0" err="1">
                  <a:solidFill>
                    <a:srgbClr val="000000"/>
                  </a:solidFill>
                  <a:latin typeface="Calibri (MS)"/>
                  <a:ea typeface="Calibri (MS)"/>
                  <a:cs typeface="Calibri (MS)"/>
                  <a:sym typeface="Calibri (MS)"/>
                </a:rPr>
                <a:t>consectetur</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eu</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pretium</a:t>
              </a:r>
              <a:r>
                <a:rPr lang="en-US" sz="629" dirty="0">
                  <a:solidFill>
                    <a:srgbClr val="000000"/>
                  </a:solidFill>
                  <a:latin typeface="Calibri (MS)"/>
                  <a:ea typeface="Calibri (MS)"/>
                  <a:cs typeface="Calibri (MS)"/>
                  <a:sym typeface="Calibri (MS)"/>
                </a:rPr>
                <a:t> sit </a:t>
              </a:r>
              <a:r>
                <a:rPr lang="en-US" sz="629" dirty="0" err="1">
                  <a:solidFill>
                    <a:srgbClr val="000000"/>
                  </a:solidFill>
                  <a:latin typeface="Calibri (MS)"/>
                  <a:ea typeface="Calibri (MS)"/>
                  <a:cs typeface="Calibri (MS)"/>
                  <a:sym typeface="Calibri (MS)"/>
                </a:rPr>
                <a:t>amet</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odio</a:t>
              </a:r>
              <a:r>
                <a:rPr lang="en-US" sz="629" dirty="0">
                  <a:solidFill>
                    <a:srgbClr val="000000"/>
                  </a:solidFill>
                  <a:latin typeface="Calibri (MS)"/>
                  <a:ea typeface="Calibri (MS)"/>
                  <a:cs typeface="Calibri (MS)"/>
                  <a:sym typeface="Calibri (MS)"/>
                </a:rPr>
                <a:t>. In </a:t>
              </a:r>
              <a:r>
                <a:rPr lang="en-US" sz="629" dirty="0" err="1">
                  <a:solidFill>
                    <a:srgbClr val="000000"/>
                  </a:solidFill>
                  <a:latin typeface="Calibri (MS)"/>
                  <a:ea typeface="Calibri (MS)"/>
                  <a:cs typeface="Calibri (MS)"/>
                  <a:sym typeface="Calibri (MS)"/>
                </a:rPr>
                <a:t>massa</a:t>
              </a:r>
              <a:r>
                <a:rPr lang="en-US" sz="629" dirty="0">
                  <a:solidFill>
                    <a:srgbClr val="000000"/>
                  </a:solidFill>
                  <a:latin typeface="Calibri (MS)"/>
                  <a:ea typeface="Calibri (MS)"/>
                  <a:cs typeface="Calibri (MS)"/>
                  <a:sym typeface="Calibri (MS)"/>
                </a:rPr>
                <a:t> dui, pulvinar et </a:t>
              </a:r>
              <a:r>
                <a:rPr lang="en-US" sz="629" dirty="0" err="1">
                  <a:solidFill>
                    <a:srgbClr val="000000"/>
                  </a:solidFill>
                  <a:latin typeface="Calibri (MS)"/>
                  <a:ea typeface="Calibri (MS)"/>
                  <a:cs typeface="Calibri (MS)"/>
                  <a:sym typeface="Calibri (MS)"/>
                </a:rPr>
                <a:t>tristique</a:t>
              </a:r>
              <a:r>
                <a:rPr lang="en-US" sz="629" dirty="0">
                  <a:solidFill>
                    <a:srgbClr val="000000"/>
                  </a:solidFill>
                  <a:latin typeface="Calibri (MS)"/>
                  <a:ea typeface="Calibri (MS)"/>
                  <a:cs typeface="Calibri (MS)"/>
                  <a:sym typeface="Calibri (MS)"/>
                </a:rPr>
                <a:t> vitae, </a:t>
              </a:r>
              <a:r>
                <a:rPr lang="en-US" sz="629" dirty="0" err="1">
                  <a:solidFill>
                    <a:srgbClr val="000000"/>
                  </a:solidFill>
                  <a:latin typeface="Calibri (MS)"/>
                  <a:ea typeface="Calibri (MS)"/>
                  <a:cs typeface="Calibri (MS)"/>
                  <a:sym typeface="Calibri (MS)"/>
                </a:rPr>
                <a:t>imperdiet</a:t>
              </a:r>
              <a:r>
                <a:rPr lang="en-US" sz="629" dirty="0">
                  <a:solidFill>
                    <a:srgbClr val="000000"/>
                  </a:solidFill>
                  <a:latin typeface="Calibri (MS)"/>
                  <a:ea typeface="Calibri (MS)"/>
                  <a:cs typeface="Calibri (MS)"/>
                  <a:sym typeface="Calibri (MS)"/>
                </a:rPr>
                <a:t> non eros. </a:t>
              </a:r>
              <a:r>
                <a:rPr lang="en-US" sz="629" dirty="0" err="1">
                  <a:solidFill>
                    <a:srgbClr val="000000"/>
                  </a:solidFill>
                  <a:latin typeface="Calibri (MS)"/>
                  <a:ea typeface="Calibri (MS)"/>
                  <a:cs typeface="Calibri (MS)"/>
                  <a:sym typeface="Calibri (MS)"/>
                </a:rPr>
                <a:t>Vivamus</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accumsan</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leo</a:t>
              </a:r>
              <a:r>
                <a:rPr lang="en-US" sz="629" dirty="0">
                  <a:solidFill>
                    <a:srgbClr val="000000"/>
                  </a:solidFill>
                  <a:latin typeface="Calibri (MS)"/>
                  <a:ea typeface="Calibri (MS)"/>
                  <a:cs typeface="Calibri (MS)"/>
                  <a:sym typeface="Calibri (MS)"/>
                </a:rPr>
                <a:t> non diam </a:t>
              </a:r>
              <a:r>
                <a:rPr lang="en-US" sz="629" dirty="0" err="1">
                  <a:solidFill>
                    <a:srgbClr val="000000"/>
                  </a:solidFill>
                  <a:latin typeface="Calibri (MS)"/>
                  <a:ea typeface="Calibri (MS)"/>
                  <a:cs typeface="Calibri (MS)"/>
                  <a:sym typeface="Calibri (MS)"/>
                </a:rPr>
                <a:t>aliquet</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facilisis</a:t>
              </a:r>
              <a:r>
                <a:rPr lang="en-US" sz="629" dirty="0">
                  <a:solidFill>
                    <a:srgbClr val="000000"/>
                  </a:solidFill>
                  <a:latin typeface="Calibri (MS)"/>
                  <a:ea typeface="Calibri (MS)"/>
                  <a:cs typeface="Calibri (MS)"/>
                  <a:sym typeface="Calibri (MS)"/>
                </a:rPr>
                <a:t>. Aenean vitae </a:t>
              </a:r>
              <a:r>
                <a:rPr lang="en-US" sz="629" dirty="0" err="1">
                  <a:solidFill>
                    <a:srgbClr val="000000"/>
                  </a:solidFill>
                  <a:latin typeface="Calibri (MS)"/>
                  <a:ea typeface="Calibri (MS)"/>
                  <a:cs typeface="Calibri (MS)"/>
                  <a:sym typeface="Calibri (MS)"/>
                </a:rPr>
                <a:t>mauris</a:t>
              </a:r>
              <a:r>
                <a:rPr lang="en-US" sz="629" dirty="0">
                  <a:solidFill>
                    <a:srgbClr val="000000"/>
                  </a:solidFill>
                  <a:latin typeface="Calibri (MS)"/>
                  <a:ea typeface="Calibri (MS)"/>
                  <a:cs typeface="Calibri (MS)"/>
                  <a:sym typeface="Calibri (MS)"/>
                </a:rPr>
                <a:t> a </a:t>
              </a:r>
              <a:r>
                <a:rPr lang="en-US" sz="629" dirty="0" err="1">
                  <a:solidFill>
                    <a:srgbClr val="000000"/>
                  </a:solidFill>
                  <a:latin typeface="Calibri (MS)"/>
                  <a:ea typeface="Calibri (MS)"/>
                  <a:cs typeface="Calibri (MS)"/>
                  <a:sym typeface="Calibri (MS)"/>
                </a:rPr>
                <a:t>erat</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egestas</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malesuada</a:t>
              </a:r>
              <a:r>
                <a:rPr lang="en-US" sz="629" dirty="0">
                  <a:solidFill>
                    <a:srgbClr val="000000"/>
                  </a:solidFill>
                  <a:latin typeface="Calibri (MS)"/>
                  <a:ea typeface="Calibri (MS)"/>
                  <a:cs typeface="Calibri (MS)"/>
                  <a:sym typeface="Calibri (MS)"/>
                </a:rPr>
                <a:t>. Vestibulum ante ipsum </a:t>
              </a:r>
              <a:r>
                <a:rPr lang="en-US" sz="629" dirty="0" err="1">
                  <a:solidFill>
                    <a:srgbClr val="000000"/>
                  </a:solidFill>
                  <a:latin typeface="Calibri (MS)"/>
                  <a:ea typeface="Calibri (MS)"/>
                  <a:cs typeface="Calibri (MS)"/>
                  <a:sym typeface="Calibri (MS)"/>
                </a:rPr>
                <a:t>primis</a:t>
              </a:r>
              <a:r>
                <a:rPr lang="en-US" sz="629" dirty="0">
                  <a:solidFill>
                    <a:srgbClr val="000000"/>
                  </a:solidFill>
                  <a:latin typeface="Calibri (MS)"/>
                  <a:ea typeface="Calibri (MS)"/>
                  <a:cs typeface="Calibri (MS)"/>
                  <a:sym typeface="Calibri (MS)"/>
                </a:rPr>
                <a:t> in </a:t>
              </a:r>
              <a:r>
                <a:rPr lang="en-US" sz="629" dirty="0" err="1">
                  <a:solidFill>
                    <a:srgbClr val="000000"/>
                  </a:solidFill>
                  <a:latin typeface="Calibri (MS)"/>
                  <a:ea typeface="Calibri (MS)"/>
                  <a:cs typeface="Calibri (MS)"/>
                  <a:sym typeface="Calibri (MS)"/>
                </a:rPr>
                <a:t>faucibus</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orci</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luctus</a:t>
              </a:r>
              <a:r>
                <a:rPr lang="en-US" sz="629" dirty="0">
                  <a:solidFill>
                    <a:srgbClr val="000000"/>
                  </a:solidFill>
                  <a:latin typeface="Calibri (MS)"/>
                  <a:ea typeface="Calibri (MS)"/>
                  <a:cs typeface="Calibri (MS)"/>
                  <a:sym typeface="Calibri (MS)"/>
                </a:rPr>
                <a:t> et </a:t>
              </a:r>
              <a:r>
                <a:rPr lang="en-US" sz="629" dirty="0" err="1">
                  <a:solidFill>
                    <a:srgbClr val="000000"/>
                  </a:solidFill>
                  <a:latin typeface="Calibri (MS)"/>
                  <a:ea typeface="Calibri (MS)"/>
                  <a:cs typeface="Calibri (MS)"/>
                  <a:sym typeface="Calibri (MS)"/>
                </a:rPr>
                <a:t>ultrices</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posuere</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cubilia</a:t>
              </a:r>
              <a:r>
                <a:rPr lang="en-US" sz="629" dirty="0">
                  <a:solidFill>
                    <a:srgbClr val="000000"/>
                  </a:solidFill>
                  <a:latin typeface="Calibri (MS)"/>
                  <a:ea typeface="Calibri (MS)"/>
                  <a:cs typeface="Calibri (MS)"/>
                  <a:sym typeface="Calibri (MS)"/>
                </a:rPr>
                <a:t> Curae; Cras </a:t>
              </a:r>
              <a:r>
                <a:rPr lang="en-US" sz="629" dirty="0" err="1">
                  <a:solidFill>
                    <a:srgbClr val="000000"/>
                  </a:solidFill>
                  <a:latin typeface="Calibri (MS)"/>
                  <a:ea typeface="Calibri (MS)"/>
                  <a:cs typeface="Calibri (MS)"/>
                  <a:sym typeface="Calibri (MS)"/>
                </a:rPr>
                <a:t>eu</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turpis</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orci</a:t>
              </a:r>
              <a:r>
                <a:rPr lang="en-US" sz="629" dirty="0">
                  <a:solidFill>
                    <a:srgbClr val="000000"/>
                  </a:solidFill>
                  <a:latin typeface="Calibri (MS)"/>
                  <a:ea typeface="Calibri (MS)"/>
                  <a:cs typeface="Calibri (MS)"/>
                  <a:sym typeface="Calibri (MS)"/>
                </a:rPr>
                <a:t>. Vestibulum </a:t>
              </a:r>
              <a:r>
                <a:rPr lang="en-US" sz="629" dirty="0" err="1">
                  <a:solidFill>
                    <a:srgbClr val="000000"/>
                  </a:solidFill>
                  <a:latin typeface="Calibri (MS)"/>
                  <a:ea typeface="Calibri (MS)"/>
                  <a:cs typeface="Calibri (MS)"/>
                  <a:sym typeface="Calibri (MS)"/>
                </a:rPr>
                <a:t>feugiat</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neque</a:t>
              </a:r>
              <a:r>
                <a:rPr lang="en-US" sz="629" dirty="0">
                  <a:solidFill>
                    <a:srgbClr val="000000"/>
                  </a:solidFill>
                  <a:latin typeface="Calibri (MS)"/>
                  <a:ea typeface="Calibri (MS)"/>
                  <a:cs typeface="Calibri (MS)"/>
                  <a:sym typeface="Calibri (MS)"/>
                </a:rPr>
                <a:t> ante. </a:t>
              </a:r>
              <a:r>
                <a:rPr lang="en-US" sz="629" dirty="0" err="1">
                  <a:solidFill>
                    <a:srgbClr val="000000"/>
                  </a:solidFill>
                  <a:latin typeface="Calibri (MS)"/>
                  <a:ea typeface="Calibri (MS)"/>
                  <a:cs typeface="Calibri (MS)"/>
                  <a:sym typeface="Calibri (MS)"/>
                </a:rPr>
                <a:t>Etiam</a:t>
              </a:r>
              <a:r>
                <a:rPr lang="en-US" sz="629" dirty="0">
                  <a:solidFill>
                    <a:srgbClr val="000000"/>
                  </a:solidFill>
                  <a:latin typeface="Calibri (MS)"/>
                  <a:ea typeface="Calibri (MS)"/>
                  <a:cs typeface="Calibri (MS)"/>
                  <a:sym typeface="Calibri (MS)"/>
                </a:rPr>
                <a:t> non libero </a:t>
              </a:r>
              <a:r>
                <a:rPr lang="en-US" sz="629" dirty="0" err="1">
                  <a:solidFill>
                    <a:srgbClr val="000000"/>
                  </a:solidFill>
                  <a:latin typeface="Calibri (MS)"/>
                  <a:ea typeface="Calibri (MS)"/>
                  <a:cs typeface="Calibri (MS)"/>
                  <a:sym typeface="Calibri (MS)"/>
                </a:rPr>
                <a:t>leo</a:t>
              </a:r>
              <a:r>
                <a:rPr lang="en-US" sz="629" dirty="0">
                  <a:solidFill>
                    <a:srgbClr val="000000"/>
                  </a:solidFill>
                  <a:latin typeface="Calibri (MS)"/>
                  <a:ea typeface="Calibri (MS)"/>
                  <a:cs typeface="Calibri (MS)"/>
                  <a:sym typeface="Calibri (MS)"/>
                </a:rPr>
                <a:t>. Nam sed </a:t>
              </a:r>
              <a:r>
                <a:rPr lang="en-US" sz="629" dirty="0" err="1">
                  <a:solidFill>
                    <a:srgbClr val="000000"/>
                  </a:solidFill>
                  <a:latin typeface="Calibri (MS)"/>
                  <a:ea typeface="Calibri (MS)"/>
                  <a:cs typeface="Calibri (MS)"/>
                  <a:sym typeface="Calibri (MS)"/>
                </a:rPr>
                <a:t>sapien</a:t>
              </a:r>
              <a:r>
                <a:rPr lang="en-US" sz="629" dirty="0">
                  <a:solidFill>
                    <a:srgbClr val="000000"/>
                  </a:solidFill>
                  <a:latin typeface="Calibri (MS)"/>
                  <a:ea typeface="Calibri (MS)"/>
                  <a:cs typeface="Calibri (MS)"/>
                  <a:sym typeface="Calibri (MS)"/>
                </a:rPr>
                <a:t> nec </a:t>
              </a:r>
              <a:r>
                <a:rPr lang="en-US" sz="629" dirty="0" err="1">
                  <a:solidFill>
                    <a:srgbClr val="000000"/>
                  </a:solidFill>
                  <a:latin typeface="Calibri (MS)"/>
                  <a:ea typeface="Calibri (MS)"/>
                  <a:cs typeface="Calibri (MS)"/>
                  <a:sym typeface="Calibri (MS)"/>
                </a:rPr>
                <a:t>tortor</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laoreet</a:t>
              </a:r>
              <a:r>
                <a:rPr lang="en-US" sz="629" dirty="0">
                  <a:solidFill>
                    <a:srgbClr val="000000"/>
                  </a:solidFill>
                  <a:latin typeface="Calibri (MS)"/>
                  <a:ea typeface="Calibri (MS)"/>
                  <a:cs typeface="Calibri (MS)"/>
                  <a:sym typeface="Calibri (MS)"/>
                </a:rPr>
                <a:t> semper. Vestibulum </a:t>
              </a:r>
              <a:r>
                <a:rPr lang="en-US" sz="629" dirty="0" err="1">
                  <a:solidFill>
                    <a:srgbClr val="000000"/>
                  </a:solidFill>
                  <a:latin typeface="Calibri (MS)"/>
                  <a:ea typeface="Calibri (MS)"/>
                  <a:cs typeface="Calibri (MS)"/>
                  <a:sym typeface="Calibri (MS)"/>
                </a:rPr>
                <a:t>commodo</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mollis</a:t>
              </a:r>
              <a:r>
                <a:rPr lang="en-US" sz="629" dirty="0">
                  <a:solidFill>
                    <a:srgbClr val="000000"/>
                  </a:solidFill>
                  <a:latin typeface="Calibri (MS)"/>
                  <a:ea typeface="Calibri (MS)"/>
                  <a:cs typeface="Calibri (MS)"/>
                  <a:sym typeface="Calibri (MS)"/>
                </a:rPr>
                <a:t> nisi, </a:t>
              </a:r>
              <a:r>
                <a:rPr lang="en-US" sz="629" dirty="0" err="1">
                  <a:solidFill>
                    <a:srgbClr val="000000"/>
                  </a:solidFill>
                  <a:latin typeface="Calibri (MS)"/>
                  <a:ea typeface="Calibri (MS)"/>
                  <a:cs typeface="Calibri (MS)"/>
                  <a:sym typeface="Calibri (MS)"/>
                </a:rPr>
                <a:t>interdum</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feugiat</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leo</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euismod</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eget</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Phasellus</a:t>
              </a:r>
              <a:r>
                <a:rPr lang="en-US" sz="629" dirty="0">
                  <a:solidFill>
                    <a:srgbClr val="000000"/>
                  </a:solidFill>
                  <a:latin typeface="Calibri (MS)"/>
                  <a:ea typeface="Calibri (MS)"/>
                  <a:cs typeface="Calibri (MS)"/>
                  <a:sym typeface="Calibri (MS)"/>
                </a:rPr>
                <a:t> vitae </a:t>
              </a:r>
              <a:r>
                <a:rPr lang="en-US" sz="629" dirty="0" err="1">
                  <a:solidFill>
                    <a:srgbClr val="000000"/>
                  </a:solidFill>
                  <a:latin typeface="Calibri (MS)"/>
                  <a:ea typeface="Calibri (MS)"/>
                  <a:cs typeface="Calibri (MS)"/>
                  <a:sym typeface="Calibri (MS)"/>
                </a:rPr>
                <a:t>orci</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sapien</a:t>
              </a:r>
              <a:r>
                <a:rPr lang="en-US" sz="629" dirty="0">
                  <a:solidFill>
                    <a:srgbClr val="000000"/>
                  </a:solidFill>
                  <a:latin typeface="Calibri (MS)"/>
                  <a:ea typeface="Calibri (MS)"/>
                  <a:cs typeface="Calibri (MS)"/>
                  <a:sym typeface="Calibri (MS)"/>
                </a:rPr>
                <a:t>. Sed sit </a:t>
              </a:r>
              <a:r>
                <a:rPr lang="en-US" sz="629" dirty="0" err="1">
                  <a:solidFill>
                    <a:srgbClr val="000000"/>
                  </a:solidFill>
                  <a:latin typeface="Calibri (MS)"/>
                  <a:ea typeface="Calibri (MS)"/>
                  <a:cs typeface="Calibri (MS)"/>
                  <a:sym typeface="Calibri (MS)"/>
                </a:rPr>
                <a:t>amet</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neque</a:t>
              </a:r>
              <a:r>
                <a:rPr lang="en-US" sz="629" dirty="0">
                  <a:solidFill>
                    <a:srgbClr val="000000"/>
                  </a:solidFill>
                  <a:latin typeface="Calibri (MS)"/>
                  <a:ea typeface="Calibri (MS)"/>
                  <a:cs typeface="Calibri (MS)"/>
                  <a:sym typeface="Calibri (MS)"/>
                </a:rPr>
                <a:t> nec </a:t>
              </a:r>
              <a:r>
                <a:rPr lang="en-US" sz="629" dirty="0" err="1">
                  <a:solidFill>
                    <a:srgbClr val="000000"/>
                  </a:solidFill>
                  <a:latin typeface="Calibri (MS)"/>
                  <a:ea typeface="Calibri (MS)"/>
                  <a:cs typeface="Calibri (MS)"/>
                  <a:sym typeface="Calibri (MS)"/>
                </a:rPr>
                <a:t>purus</a:t>
              </a:r>
              <a:r>
                <a:rPr lang="en-US" sz="629" dirty="0">
                  <a:solidFill>
                    <a:srgbClr val="000000"/>
                  </a:solidFill>
                  <a:latin typeface="Calibri (MS)"/>
                  <a:ea typeface="Calibri (MS)"/>
                  <a:cs typeface="Calibri (MS)"/>
                  <a:sym typeface="Calibri (MS)"/>
                </a:rPr>
                <a:t> fermentum </a:t>
              </a:r>
              <a:r>
                <a:rPr lang="en-US" sz="629" dirty="0" err="1">
                  <a:solidFill>
                    <a:srgbClr val="000000"/>
                  </a:solidFill>
                  <a:latin typeface="Calibri (MS)"/>
                  <a:ea typeface="Calibri (MS)"/>
                  <a:cs typeface="Calibri (MS)"/>
                  <a:sym typeface="Calibri (MS)"/>
                </a:rPr>
                <a:t>commodo</a:t>
              </a:r>
              <a:r>
                <a:rPr lang="en-US" sz="629" dirty="0">
                  <a:solidFill>
                    <a:srgbClr val="000000"/>
                  </a:solidFill>
                  <a:latin typeface="Calibri (MS)"/>
                  <a:ea typeface="Calibri (MS)"/>
                  <a:cs typeface="Calibri (MS)"/>
                  <a:sym typeface="Calibri (MS)"/>
                </a:rPr>
                <a:t> vel </a:t>
              </a:r>
              <a:r>
                <a:rPr lang="en-US" sz="629" dirty="0" err="1">
                  <a:solidFill>
                    <a:srgbClr val="000000"/>
                  </a:solidFill>
                  <a:latin typeface="Calibri (MS)"/>
                  <a:ea typeface="Calibri (MS)"/>
                  <a:cs typeface="Calibri (MS)"/>
                  <a:sym typeface="Calibri (MS)"/>
                </a:rPr>
                <a:t>quis</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mauris</a:t>
              </a:r>
              <a:r>
                <a:rPr lang="en-US" sz="629" dirty="0">
                  <a:solidFill>
                    <a:srgbClr val="000000"/>
                  </a:solidFill>
                  <a:latin typeface="Calibri (MS)"/>
                  <a:ea typeface="Calibri (MS)"/>
                  <a:cs typeface="Calibri (MS)"/>
                  <a:sym typeface="Calibri (MS)"/>
                </a:rPr>
                <a:t>. </a:t>
              </a:r>
            </a:p>
            <a:p>
              <a:pPr algn="just">
                <a:lnSpc>
                  <a:spcPts val="755"/>
                </a:lnSpc>
              </a:pPr>
              <a:endParaRPr lang="en-US" sz="629" dirty="0">
                <a:solidFill>
                  <a:srgbClr val="000000"/>
                </a:solidFill>
                <a:latin typeface="Calibri (MS)"/>
                <a:ea typeface="Calibri (MS)"/>
                <a:cs typeface="Calibri (MS)"/>
                <a:sym typeface="Calibri (MS)"/>
              </a:endParaRPr>
            </a:p>
          </p:txBody>
        </p:sp>
      </p:grpSp>
      <p:grpSp>
        <p:nvGrpSpPr>
          <p:cNvPr id="20" name="Group 20"/>
          <p:cNvGrpSpPr/>
          <p:nvPr/>
        </p:nvGrpSpPr>
        <p:grpSpPr>
          <a:xfrm>
            <a:off x="114874" y="4238767"/>
            <a:ext cx="6649278" cy="907328"/>
            <a:chOff x="0" y="0"/>
            <a:chExt cx="40121413" cy="5474773"/>
          </a:xfrm>
        </p:grpSpPr>
        <p:sp>
          <p:nvSpPr>
            <p:cNvPr id="21" name="Freeform 21"/>
            <p:cNvSpPr/>
            <p:nvPr/>
          </p:nvSpPr>
          <p:spPr>
            <a:xfrm>
              <a:off x="0" y="0"/>
              <a:ext cx="40121374" cy="5474816"/>
            </a:xfrm>
            <a:custGeom>
              <a:avLst/>
              <a:gdLst/>
              <a:ahLst/>
              <a:cxnLst/>
              <a:rect l="l" t="t" r="r" b="b"/>
              <a:pathLst>
                <a:path w="40121374" h="5474816">
                  <a:moveTo>
                    <a:pt x="0" y="0"/>
                  </a:moveTo>
                  <a:lnTo>
                    <a:pt x="40121374" y="0"/>
                  </a:lnTo>
                  <a:lnTo>
                    <a:pt x="40121374" y="5474816"/>
                  </a:lnTo>
                  <a:lnTo>
                    <a:pt x="0" y="5474816"/>
                  </a:lnTo>
                  <a:close/>
                </a:path>
              </a:pathLst>
            </a:custGeom>
            <a:solidFill>
              <a:srgbClr val="FFFFFF"/>
            </a:solidFill>
          </p:spPr>
        </p:sp>
        <p:sp>
          <p:nvSpPr>
            <p:cNvPr id="22" name="TextBox 22"/>
            <p:cNvSpPr txBox="1"/>
            <p:nvPr/>
          </p:nvSpPr>
          <p:spPr>
            <a:xfrm>
              <a:off x="0" y="-28575"/>
              <a:ext cx="40121413" cy="5503348"/>
            </a:xfrm>
            <a:prstGeom prst="rect">
              <a:avLst/>
            </a:prstGeom>
          </p:spPr>
          <p:txBody>
            <a:bodyPr lIns="11225" tIns="11225" rIns="11225" bIns="11225" rtlCol="0" anchor="t"/>
            <a:lstStyle/>
            <a:p>
              <a:pPr algn="just">
                <a:lnSpc>
                  <a:spcPts val="1550"/>
                </a:lnSpc>
              </a:pPr>
              <a:r>
                <a:rPr lang="en-US" sz="1292" b="1">
                  <a:solidFill>
                    <a:srgbClr val="002E5D"/>
                  </a:solidFill>
                  <a:latin typeface="Calibri (MS) Bold"/>
                  <a:ea typeface="Calibri (MS) Bold"/>
                  <a:cs typeface="Calibri (MS) Bold"/>
                  <a:sym typeface="Calibri (MS) Bold"/>
                </a:rPr>
                <a:t>Objetivo(s)</a:t>
              </a:r>
            </a:p>
            <a:p>
              <a:pPr algn="just">
                <a:lnSpc>
                  <a:spcPts val="755"/>
                </a:lnSpc>
              </a:pPr>
              <a:r>
                <a:rPr lang="en-US" sz="629">
                  <a:solidFill>
                    <a:srgbClr val="000000"/>
                  </a:solidFill>
                  <a:latin typeface="Calibri (MS)"/>
                  <a:ea typeface="Calibri (MS)"/>
                  <a:cs typeface="Calibri (MS)"/>
                  <a:sym typeface="Calibri (MS)"/>
                </a:rPr>
                <a:t>Lorem ipsum dolor sit amet, consectetur adipiscing elit. Aliquam lobortis molestie neque eu consectetur. Nullam ac vestibulum purus. Aenean eros orci, posuere in facilisis ut, fringilla nec elit. Aenean vel purus nec purus feugiat volutpat eu quis nulla. Mauris urna eros, porttitor in consectetur eu, pretium sit amet odio. In massa dui, pulvinar et tristique vitae, imperdiet non eros. Vivamus accumsan leo non diam aliquet facilisis. Aenean vitae mauris a erat egestas malesuada. Vestibulum ante ipsum primis in faucibus orci luctus et ultrices posuere cubilia Curae; Cras eu turpis orci. Vestibulum feugiat neque ante. Etiam non libero leo. Nam sed sapien nec tortor laoreet semper. Vestibulum commodo mollis nisi, interdum feugiat leo euismod eget. Phasellus vitae orci sapien. Sed sit amet neque nec purus fermentum commodo vel quis mauris. </a:t>
              </a:r>
            </a:p>
            <a:p>
              <a:pPr algn="just">
                <a:lnSpc>
                  <a:spcPts val="755"/>
                </a:lnSpc>
              </a:pPr>
              <a:endParaRPr lang="en-US" sz="629">
                <a:solidFill>
                  <a:srgbClr val="000000"/>
                </a:solidFill>
                <a:latin typeface="Calibri (MS)"/>
                <a:ea typeface="Calibri (MS)"/>
                <a:cs typeface="Calibri (MS)"/>
                <a:sym typeface="Calibri (MS)"/>
              </a:endParaRPr>
            </a:p>
          </p:txBody>
        </p:sp>
      </p:grpSp>
      <p:grpSp>
        <p:nvGrpSpPr>
          <p:cNvPr id="23" name="Group 23"/>
          <p:cNvGrpSpPr/>
          <p:nvPr/>
        </p:nvGrpSpPr>
        <p:grpSpPr>
          <a:xfrm>
            <a:off x="114874" y="5219421"/>
            <a:ext cx="6649278" cy="826198"/>
            <a:chOff x="0" y="0"/>
            <a:chExt cx="40121413" cy="4985239"/>
          </a:xfrm>
        </p:grpSpPr>
        <p:sp>
          <p:nvSpPr>
            <p:cNvPr id="24" name="Freeform 24"/>
            <p:cNvSpPr/>
            <p:nvPr/>
          </p:nvSpPr>
          <p:spPr>
            <a:xfrm>
              <a:off x="0" y="0"/>
              <a:ext cx="40121374" cy="4985283"/>
            </a:xfrm>
            <a:custGeom>
              <a:avLst/>
              <a:gdLst/>
              <a:ahLst/>
              <a:cxnLst/>
              <a:rect l="l" t="t" r="r" b="b"/>
              <a:pathLst>
                <a:path w="40121374" h="4985283">
                  <a:moveTo>
                    <a:pt x="0" y="0"/>
                  </a:moveTo>
                  <a:lnTo>
                    <a:pt x="40121374" y="0"/>
                  </a:lnTo>
                  <a:lnTo>
                    <a:pt x="40121374" y="4985283"/>
                  </a:lnTo>
                  <a:lnTo>
                    <a:pt x="0" y="4985283"/>
                  </a:lnTo>
                  <a:close/>
                </a:path>
              </a:pathLst>
            </a:custGeom>
            <a:solidFill>
              <a:srgbClr val="FFFFFF"/>
            </a:solidFill>
          </p:spPr>
        </p:sp>
        <p:sp>
          <p:nvSpPr>
            <p:cNvPr id="25" name="TextBox 25"/>
            <p:cNvSpPr txBox="1"/>
            <p:nvPr/>
          </p:nvSpPr>
          <p:spPr>
            <a:xfrm>
              <a:off x="0" y="-28575"/>
              <a:ext cx="40121413" cy="5013814"/>
            </a:xfrm>
            <a:prstGeom prst="rect">
              <a:avLst/>
            </a:prstGeom>
          </p:spPr>
          <p:txBody>
            <a:bodyPr lIns="11225" tIns="11225" rIns="11225" bIns="11225" rtlCol="0" anchor="t"/>
            <a:lstStyle/>
            <a:p>
              <a:pPr algn="just">
                <a:lnSpc>
                  <a:spcPts val="1550"/>
                </a:lnSpc>
              </a:pPr>
              <a:r>
                <a:rPr lang="en-US" sz="1292" b="1">
                  <a:solidFill>
                    <a:srgbClr val="002E5D"/>
                  </a:solidFill>
                  <a:latin typeface="Calibri (MS) Bold"/>
                  <a:ea typeface="Calibri (MS) Bold"/>
                  <a:cs typeface="Calibri (MS) Bold"/>
                  <a:sym typeface="Calibri (MS) Bold"/>
                </a:rPr>
                <a:t>Metodologia</a:t>
              </a:r>
            </a:p>
            <a:p>
              <a:pPr algn="just">
                <a:lnSpc>
                  <a:spcPts val="755"/>
                </a:lnSpc>
              </a:pPr>
              <a:r>
                <a:rPr lang="en-US" sz="629">
                  <a:solidFill>
                    <a:srgbClr val="000000"/>
                  </a:solidFill>
                  <a:latin typeface="Calibri (MS)"/>
                  <a:ea typeface="Calibri (MS)"/>
                  <a:cs typeface="Calibri (MS)"/>
                  <a:sym typeface="Calibri (MS)"/>
                </a:rPr>
                <a:t>Lorem ipsum dolor sit amet, consectetur adipiscing elit. Aliquam lobortis molestie neque eu consectetur. Nullam ac vestibulum purus. Aenean eros orci, posuere in facilisis ut, fringilla nec elit. Aenean vel purus nec purus feugiat volutpat eu quis nulla. Mauris urna eros, porttitor in consectetur eu, pretium sit amet odio. In massa dui, pulvinar et tristique vitae, imperdiet non eros. Vivamus accumsan leo non diam aliquet facilisis. Aenean vitae mauris a erat egestas malesuada. Vestibulum ante ipsum primis in faucibus orci luctus et ultrices posuere cubilia Curae; Cras eu turpis orci. Vestibulum feugiat neque ante. Etiam non libero leo. Nam sed sapien nec tortor laoreet semper. Vestibulum commodo mollis nisi, interdum feugiat leo euismod eget. Phasellus vitae orci sapien. Sed sit amet neque nec purus fermentum commodo vel quis mauris. </a:t>
              </a:r>
            </a:p>
            <a:p>
              <a:pPr algn="just">
                <a:lnSpc>
                  <a:spcPts val="755"/>
                </a:lnSpc>
              </a:pPr>
              <a:endParaRPr lang="en-US" sz="629">
                <a:solidFill>
                  <a:srgbClr val="000000"/>
                </a:solidFill>
                <a:latin typeface="Calibri (MS)"/>
                <a:ea typeface="Calibri (MS)"/>
                <a:cs typeface="Calibri (MS)"/>
                <a:sym typeface="Calibri (MS)"/>
              </a:endParaRPr>
            </a:p>
          </p:txBody>
        </p:sp>
      </p:grpSp>
      <p:grpSp>
        <p:nvGrpSpPr>
          <p:cNvPr id="26" name="Group 26"/>
          <p:cNvGrpSpPr/>
          <p:nvPr/>
        </p:nvGrpSpPr>
        <p:grpSpPr>
          <a:xfrm>
            <a:off x="114874" y="6109069"/>
            <a:ext cx="6649278" cy="907328"/>
            <a:chOff x="0" y="0"/>
            <a:chExt cx="40121413" cy="5474773"/>
          </a:xfrm>
        </p:grpSpPr>
        <p:sp>
          <p:nvSpPr>
            <p:cNvPr id="27" name="Freeform 27"/>
            <p:cNvSpPr/>
            <p:nvPr/>
          </p:nvSpPr>
          <p:spPr>
            <a:xfrm>
              <a:off x="0" y="0"/>
              <a:ext cx="40121374" cy="5474816"/>
            </a:xfrm>
            <a:custGeom>
              <a:avLst/>
              <a:gdLst/>
              <a:ahLst/>
              <a:cxnLst/>
              <a:rect l="l" t="t" r="r" b="b"/>
              <a:pathLst>
                <a:path w="40121374" h="5474816">
                  <a:moveTo>
                    <a:pt x="0" y="0"/>
                  </a:moveTo>
                  <a:lnTo>
                    <a:pt x="40121374" y="0"/>
                  </a:lnTo>
                  <a:lnTo>
                    <a:pt x="40121374" y="5474816"/>
                  </a:lnTo>
                  <a:lnTo>
                    <a:pt x="0" y="5474816"/>
                  </a:lnTo>
                  <a:close/>
                </a:path>
              </a:pathLst>
            </a:custGeom>
            <a:solidFill>
              <a:srgbClr val="FFFFFF"/>
            </a:solidFill>
          </p:spPr>
        </p:sp>
        <p:sp>
          <p:nvSpPr>
            <p:cNvPr id="28" name="TextBox 28"/>
            <p:cNvSpPr txBox="1"/>
            <p:nvPr/>
          </p:nvSpPr>
          <p:spPr>
            <a:xfrm>
              <a:off x="0" y="-28575"/>
              <a:ext cx="40121413" cy="5503348"/>
            </a:xfrm>
            <a:prstGeom prst="rect">
              <a:avLst/>
            </a:prstGeom>
          </p:spPr>
          <p:txBody>
            <a:bodyPr lIns="11225" tIns="11225" rIns="11225" bIns="11225" rtlCol="0" anchor="t"/>
            <a:lstStyle/>
            <a:p>
              <a:pPr algn="just">
                <a:lnSpc>
                  <a:spcPts val="1550"/>
                </a:lnSpc>
              </a:pPr>
              <a:r>
                <a:rPr lang="en-US" sz="1292" b="1">
                  <a:solidFill>
                    <a:srgbClr val="002E5D"/>
                  </a:solidFill>
                  <a:latin typeface="Calibri (MS) Bold"/>
                  <a:ea typeface="Calibri (MS) Bold"/>
                  <a:cs typeface="Calibri (MS) Bold"/>
                  <a:sym typeface="Calibri (MS) Bold"/>
                </a:rPr>
                <a:t>Resultado e Análises</a:t>
              </a:r>
            </a:p>
            <a:p>
              <a:pPr algn="just">
                <a:lnSpc>
                  <a:spcPts val="755"/>
                </a:lnSpc>
              </a:pPr>
              <a:r>
                <a:rPr lang="en-US" sz="629">
                  <a:solidFill>
                    <a:srgbClr val="000000"/>
                  </a:solidFill>
                  <a:latin typeface="Calibri (MS)"/>
                  <a:ea typeface="Calibri (MS)"/>
                  <a:cs typeface="Calibri (MS)"/>
                  <a:sym typeface="Calibri (MS)"/>
                </a:rPr>
                <a:t>Lorem ipsum dolor sit amet, consectetur adipiscing elit. Aliquam lobortis molestie neque eu consectetur. Nullam ac vestibulum purus. Aenean eros orci, posuere in facilisis ut, fringilla nec elit. Aenean vel purus nec purus feugiat volutpat eu quis nulla. Mauris urna eros, porttitor in consectetur eu, pretium sit amet odio. In massa dui, pulvinar et tristique vitae, imperdiet non eros. Vivamus accumsan leo non diam aliquet facilisis. Aenean vitae mauris a erat egestas malesuada. Vestibulum ante ipsum primis in faucibus orci luctus et ultrices posuere cubilia Curae; Cras eu turpis orci. Vestibulum feugiat neque ante. Etiam non libero leo. Nam sed sapien nec tortor laoreet semper. Vestibulum commodo mollis nisi, interdum feugiat leo euismod eget. Phasellus vitae orci sapien. Sed sit amet neque nec purus fermentum commodo vel quis mauris. </a:t>
              </a:r>
            </a:p>
            <a:p>
              <a:pPr algn="just">
                <a:lnSpc>
                  <a:spcPts val="755"/>
                </a:lnSpc>
              </a:pPr>
              <a:endParaRPr lang="en-US" sz="629">
                <a:solidFill>
                  <a:srgbClr val="000000"/>
                </a:solidFill>
                <a:latin typeface="Calibri (MS)"/>
                <a:ea typeface="Calibri (MS)"/>
                <a:cs typeface="Calibri (MS)"/>
                <a:sym typeface="Calibri (MS)"/>
              </a:endParaRPr>
            </a:p>
          </p:txBody>
        </p:sp>
      </p:grpSp>
      <p:grpSp>
        <p:nvGrpSpPr>
          <p:cNvPr id="32" name="Group 32"/>
          <p:cNvGrpSpPr/>
          <p:nvPr/>
        </p:nvGrpSpPr>
        <p:grpSpPr>
          <a:xfrm>
            <a:off x="65303" y="7144371"/>
            <a:ext cx="6649278" cy="907328"/>
            <a:chOff x="0" y="0"/>
            <a:chExt cx="40121413" cy="5474773"/>
          </a:xfrm>
        </p:grpSpPr>
        <p:sp>
          <p:nvSpPr>
            <p:cNvPr id="33" name="Freeform 33"/>
            <p:cNvSpPr/>
            <p:nvPr/>
          </p:nvSpPr>
          <p:spPr>
            <a:xfrm>
              <a:off x="0" y="0"/>
              <a:ext cx="40121374" cy="5474816"/>
            </a:xfrm>
            <a:custGeom>
              <a:avLst/>
              <a:gdLst/>
              <a:ahLst/>
              <a:cxnLst/>
              <a:rect l="l" t="t" r="r" b="b"/>
              <a:pathLst>
                <a:path w="40121374" h="5474816">
                  <a:moveTo>
                    <a:pt x="0" y="0"/>
                  </a:moveTo>
                  <a:lnTo>
                    <a:pt x="40121374" y="0"/>
                  </a:lnTo>
                  <a:lnTo>
                    <a:pt x="40121374" y="5474816"/>
                  </a:lnTo>
                  <a:lnTo>
                    <a:pt x="0" y="5474816"/>
                  </a:lnTo>
                  <a:close/>
                </a:path>
              </a:pathLst>
            </a:custGeom>
            <a:solidFill>
              <a:srgbClr val="FFFFFF"/>
            </a:solidFill>
          </p:spPr>
        </p:sp>
        <p:sp>
          <p:nvSpPr>
            <p:cNvPr id="34" name="TextBox 34"/>
            <p:cNvSpPr txBox="1"/>
            <p:nvPr/>
          </p:nvSpPr>
          <p:spPr>
            <a:xfrm>
              <a:off x="0" y="-28575"/>
              <a:ext cx="40121413" cy="5503348"/>
            </a:xfrm>
            <a:prstGeom prst="rect">
              <a:avLst/>
            </a:prstGeom>
          </p:spPr>
          <p:txBody>
            <a:bodyPr lIns="11225" tIns="11225" rIns="11225" bIns="11225" rtlCol="0" anchor="t"/>
            <a:lstStyle/>
            <a:p>
              <a:pPr algn="just">
                <a:lnSpc>
                  <a:spcPts val="1550"/>
                </a:lnSpc>
              </a:pPr>
              <a:r>
                <a:rPr lang="en-US" sz="1292" b="1" dirty="0" err="1">
                  <a:solidFill>
                    <a:srgbClr val="002E5D"/>
                  </a:solidFill>
                  <a:latin typeface="Calibri (MS) Bold"/>
                  <a:ea typeface="Calibri (MS) Bold"/>
                  <a:cs typeface="Calibri (MS) Bold"/>
                  <a:sym typeface="Calibri (MS) Bold"/>
                </a:rPr>
                <a:t>Considerações</a:t>
              </a:r>
              <a:r>
                <a:rPr lang="en-US" sz="1292" b="1" dirty="0">
                  <a:solidFill>
                    <a:srgbClr val="002E5D"/>
                  </a:solidFill>
                  <a:latin typeface="Calibri (MS) Bold"/>
                  <a:ea typeface="Calibri (MS) Bold"/>
                  <a:cs typeface="Calibri (MS) Bold"/>
                  <a:sym typeface="Calibri (MS) Bold"/>
                </a:rPr>
                <a:t> </a:t>
              </a:r>
              <a:r>
                <a:rPr lang="en-US" sz="1292" b="1" dirty="0" err="1">
                  <a:solidFill>
                    <a:srgbClr val="002E5D"/>
                  </a:solidFill>
                  <a:latin typeface="Calibri (MS) Bold"/>
                  <a:ea typeface="Calibri (MS) Bold"/>
                  <a:cs typeface="Calibri (MS) Bold"/>
                  <a:sym typeface="Calibri (MS) Bold"/>
                </a:rPr>
                <a:t>Finais</a:t>
              </a:r>
              <a:endParaRPr lang="en-US" sz="1292" b="1" dirty="0">
                <a:solidFill>
                  <a:srgbClr val="002E5D"/>
                </a:solidFill>
                <a:latin typeface="Calibri (MS) Bold"/>
                <a:ea typeface="Calibri (MS) Bold"/>
                <a:cs typeface="Calibri (MS) Bold"/>
                <a:sym typeface="Calibri (MS) Bold"/>
              </a:endParaRPr>
            </a:p>
            <a:p>
              <a:pPr algn="just">
                <a:lnSpc>
                  <a:spcPts val="755"/>
                </a:lnSpc>
              </a:pPr>
              <a:r>
                <a:rPr lang="en-US" sz="629" dirty="0">
                  <a:solidFill>
                    <a:srgbClr val="000000"/>
                  </a:solidFill>
                  <a:latin typeface="Calibri (MS)"/>
                  <a:ea typeface="Calibri (MS)"/>
                  <a:cs typeface="Calibri (MS)"/>
                  <a:sym typeface="Calibri (MS)"/>
                </a:rPr>
                <a:t>Lorem ipsum dolor sit </a:t>
              </a:r>
              <a:r>
                <a:rPr lang="en-US" sz="629" dirty="0" err="1">
                  <a:solidFill>
                    <a:srgbClr val="000000"/>
                  </a:solidFill>
                  <a:latin typeface="Calibri (MS)"/>
                  <a:ea typeface="Calibri (MS)"/>
                  <a:cs typeface="Calibri (MS)"/>
                  <a:sym typeface="Calibri (MS)"/>
                </a:rPr>
                <a:t>amet</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consectetur</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adipiscing</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elit</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Aliquam</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lobortis</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molestie</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neque</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eu</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consectetur</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Nullam</a:t>
              </a:r>
              <a:r>
                <a:rPr lang="en-US" sz="629" dirty="0">
                  <a:solidFill>
                    <a:srgbClr val="000000"/>
                  </a:solidFill>
                  <a:latin typeface="Calibri (MS)"/>
                  <a:ea typeface="Calibri (MS)"/>
                  <a:cs typeface="Calibri (MS)"/>
                  <a:sym typeface="Calibri (MS)"/>
                </a:rPr>
                <a:t> ac vestibulum </a:t>
              </a:r>
              <a:r>
                <a:rPr lang="en-US" sz="629" dirty="0" err="1">
                  <a:solidFill>
                    <a:srgbClr val="000000"/>
                  </a:solidFill>
                  <a:latin typeface="Calibri (MS)"/>
                  <a:ea typeface="Calibri (MS)"/>
                  <a:cs typeface="Calibri (MS)"/>
                  <a:sym typeface="Calibri (MS)"/>
                </a:rPr>
                <a:t>purus</a:t>
              </a:r>
              <a:r>
                <a:rPr lang="en-US" sz="629" dirty="0">
                  <a:solidFill>
                    <a:srgbClr val="000000"/>
                  </a:solidFill>
                  <a:latin typeface="Calibri (MS)"/>
                  <a:ea typeface="Calibri (MS)"/>
                  <a:cs typeface="Calibri (MS)"/>
                  <a:sym typeface="Calibri (MS)"/>
                </a:rPr>
                <a:t>. Aenean eros </a:t>
              </a:r>
              <a:r>
                <a:rPr lang="en-US" sz="629" dirty="0" err="1">
                  <a:solidFill>
                    <a:srgbClr val="000000"/>
                  </a:solidFill>
                  <a:latin typeface="Calibri (MS)"/>
                  <a:ea typeface="Calibri (MS)"/>
                  <a:cs typeface="Calibri (MS)"/>
                  <a:sym typeface="Calibri (MS)"/>
                </a:rPr>
                <a:t>orci</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posuere</a:t>
              </a:r>
              <a:r>
                <a:rPr lang="en-US" sz="629" dirty="0">
                  <a:solidFill>
                    <a:srgbClr val="000000"/>
                  </a:solidFill>
                  <a:latin typeface="Calibri (MS)"/>
                  <a:ea typeface="Calibri (MS)"/>
                  <a:cs typeface="Calibri (MS)"/>
                  <a:sym typeface="Calibri (MS)"/>
                </a:rPr>
                <a:t> in </a:t>
              </a:r>
              <a:r>
                <a:rPr lang="en-US" sz="629" dirty="0" err="1">
                  <a:solidFill>
                    <a:srgbClr val="000000"/>
                  </a:solidFill>
                  <a:latin typeface="Calibri (MS)"/>
                  <a:ea typeface="Calibri (MS)"/>
                  <a:cs typeface="Calibri (MS)"/>
                  <a:sym typeface="Calibri (MS)"/>
                </a:rPr>
                <a:t>facilisis</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ut</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fringilla</a:t>
              </a:r>
              <a:r>
                <a:rPr lang="en-US" sz="629" dirty="0">
                  <a:solidFill>
                    <a:srgbClr val="000000"/>
                  </a:solidFill>
                  <a:latin typeface="Calibri (MS)"/>
                  <a:ea typeface="Calibri (MS)"/>
                  <a:cs typeface="Calibri (MS)"/>
                  <a:sym typeface="Calibri (MS)"/>
                </a:rPr>
                <a:t> nec </a:t>
              </a:r>
              <a:r>
                <a:rPr lang="en-US" sz="629" dirty="0" err="1">
                  <a:solidFill>
                    <a:srgbClr val="000000"/>
                  </a:solidFill>
                  <a:latin typeface="Calibri (MS)"/>
                  <a:ea typeface="Calibri (MS)"/>
                  <a:cs typeface="Calibri (MS)"/>
                  <a:sym typeface="Calibri (MS)"/>
                </a:rPr>
                <a:t>elit</a:t>
              </a:r>
              <a:r>
                <a:rPr lang="en-US" sz="629" dirty="0">
                  <a:solidFill>
                    <a:srgbClr val="000000"/>
                  </a:solidFill>
                  <a:latin typeface="Calibri (MS)"/>
                  <a:ea typeface="Calibri (MS)"/>
                  <a:cs typeface="Calibri (MS)"/>
                  <a:sym typeface="Calibri (MS)"/>
                </a:rPr>
                <a:t>. Aenean vel </a:t>
              </a:r>
              <a:r>
                <a:rPr lang="en-US" sz="629" dirty="0" err="1">
                  <a:solidFill>
                    <a:srgbClr val="000000"/>
                  </a:solidFill>
                  <a:latin typeface="Calibri (MS)"/>
                  <a:ea typeface="Calibri (MS)"/>
                  <a:cs typeface="Calibri (MS)"/>
                  <a:sym typeface="Calibri (MS)"/>
                </a:rPr>
                <a:t>purus</a:t>
              </a:r>
              <a:r>
                <a:rPr lang="en-US" sz="629" dirty="0">
                  <a:solidFill>
                    <a:srgbClr val="000000"/>
                  </a:solidFill>
                  <a:latin typeface="Calibri (MS)"/>
                  <a:ea typeface="Calibri (MS)"/>
                  <a:cs typeface="Calibri (MS)"/>
                  <a:sym typeface="Calibri (MS)"/>
                </a:rPr>
                <a:t> nec </a:t>
              </a:r>
              <a:r>
                <a:rPr lang="en-US" sz="629" dirty="0" err="1">
                  <a:solidFill>
                    <a:srgbClr val="000000"/>
                  </a:solidFill>
                  <a:latin typeface="Calibri (MS)"/>
                  <a:ea typeface="Calibri (MS)"/>
                  <a:cs typeface="Calibri (MS)"/>
                  <a:sym typeface="Calibri (MS)"/>
                </a:rPr>
                <a:t>purus</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feugiat</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volutpat</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eu</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quis</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nulla</a:t>
              </a:r>
              <a:r>
                <a:rPr lang="en-US" sz="629" dirty="0">
                  <a:solidFill>
                    <a:srgbClr val="000000"/>
                  </a:solidFill>
                  <a:latin typeface="Calibri (MS)"/>
                  <a:ea typeface="Calibri (MS)"/>
                  <a:cs typeface="Calibri (MS)"/>
                  <a:sym typeface="Calibri (MS)"/>
                </a:rPr>
                <a:t>. Mauris </a:t>
              </a:r>
              <a:r>
                <a:rPr lang="en-US" sz="629" dirty="0" err="1">
                  <a:solidFill>
                    <a:srgbClr val="000000"/>
                  </a:solidFill>
                  <a:latin typeface="Calibri (MS)"/>
                  <a:ea typeface="Calibri (MS)"/>
                  <a:cs typeface="Calibri (MS)"/>
                  <a:sym typeface="Calibri (MS)"/>
                </a:rPr>
                <a:t>urna</a:t>
              </a:r>
              <a:r>
                <a:rPr lang="en-US" sz="629" dirty="0">
                  <a:solidFill>
                    <a:srgbClr val="000000"/>
                  </a:solidFill>
                  <a:latin typeface="Calibri (MS)"/>
                  <a:ea typeface="Calibri (MS)"/>
                  <a:cs typeface="Calibri (MS)"/>
                  <a:sym typeface="Calibri (MS)"/>
                </a:rPr>
                <a:t> eros, </a:t>
              </a:r>
              <a:r>
                <a:rPr lang="en-US" sz="629" dirty="0" err="1">
                  <a:solidFill>
                    <a:srgbClr val="000000"/>
                  </a:solidFill>
                  <a:latin typeface="Calibri (MS)"/>
                  <a:ea typeface="Calibri (MS)"/>
                  <a:cs typeface="Calibri (MS)"/>
                  <a:sym typeface="Calibri (MS)"/>
                </a:rPr>
                <a:t>porttitor</a:t>
              </a:r>
              <a:r>
                <a:rPr lang="en-US" sz="629" dirty="0">
                  <a:solidFill>
                    <a:srgbClr val="000000"/>
                  </a:solidFill>
                  <a:latin typeface="Calibri (MS)"/>
                  <a:ea typeface="Calibri (MS)"/>
                  <a:cs typeface="Calibri (MS)"/>
                  <a:sym typeface="Calibri (MS)"/>
                </a:rPr>
                <a:t> in </a:t>
              </a:r>
              <a:r>
                <a:rPr lang="en-US" sz="629" dirty="0" err="1">
                  <a:solidFill>
                    <a:srgbClr val="000000"/>
                  </a:solidFill>
                  <a:latin typeface="Calibri (MS)"/>
                  <a:ea typeface="Calibri (MS)"/>
                  <a:cs typeface="Calibri (MS)"/>
                  <a:sym typeface="Calibri (MS)"/>
                </a:rPr>
                <a:t>consectetur</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eu</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pretium</a:t>
              </a:r>
              <a:r>
                <a:rPr lang="en-US" sz="629" dirty="0">
                  <a:solidFill>
                    <a:srgbClr val="000000"/>
                  </a:solidFill>
                  <a:latin typeface="Calibri (MS)"/>
                  <a:ea typeface="Calibri (MS)"/>
                  <a:cs typeface="Calibri (MS)"/>
                  <a:sym typeface="Calibri (MS)"/>
                </a:rPr>
                <a:t> sit </a:t>
              </a:r>
              <a:r>
                <a:rPr lang="en-US" sz="629" dirty="0" err="1">
                  <a:solidFill>
                    <a:srgbClr val="000000"/>
                  </a:solidFill>
                  <a:latin typeface="Calibri (MS)"/>
                  <a:ea typeface="Calibri (MS)"/>
                  <a:cs typeface="Calibri (MS)"/>
                  <a:sym typeface="Calibri (MS)"/>
                </a:rPr>
                <a:t>amet</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odio</a:t>
              </a:r>
              <a:r>
                <a:rPr lang="en-US" sz="629" dirty="0">
                  <a:solidFill>
                    <a:srgbClr val="000000"/>
                  </a:solidFill>
                  <a:latin typeface="Calibri (MS)"/>
                  <a:ea typeface="Calibri (MS)"/>
                  <a:cs typeface="Calibri (MS)"/>
                  <a:sym typeface="Calibri (MS)"/>
                </a:rPr>
                <a:t>. In </a:t>
              </a:r>
              <a:r>
                <a:rPr lang="en-US" sz="629" dirty="0" err="1">
                  <a:solidFill>
                    <a:srgbClr val="000000"/>
                  </a:solidFill>
                  <a:latin typeface="Calibri (MS)"/>
                  <a:ea typeface="Calibri (MS)"/>
                  <a:cs typeface="Calibri (MS)"/>
                  <a:sym typeface="Calibri (MS)"/>
                </a:rPr>
                <a:t>massa</a:t>
              </a:r>
              <a:r>
                <a:rPr lang="en-US" sz="629" dirty="0">
                  <a:solidFill>
                    <a:srgbClr val="000000"/>
                  </a:solidFill>
                  <a:latin typeface="Calibri (MS)"/>
                  <a:ea typeface="Calibri (MS)"/>
                  <a:cs typeface="Calibri (MS)"/>
                  <a:sym typeface="Calibri (MS)"/>
                </a:rPr>
                <a:t> dui, pulvinar et </a:t>
              </a:r>
              <a:r>
                <a:rPr lang="en-US" sz="629" dirty="0" err="1">
                  <a:solidFill>
                    <a:srgbClr val="000000"/>
                  </a:solidFill>
                  <a:latin typeface="Calibri (MS)"/>
                  <a:ea typeface="Calibri (MS)"/>
                  <a:cs typeface="Calibri (MS)"/>
                  <a:sym typeface="Calibri (MS)"/>
                </a:rPr>
                <a:t>tristique</a:t>
              </a:r>
              <a:r>
                <a:rPr lang="en-US" sz="629" dirty="0">
                  <a:solidFill>
                    <a:srgbClr val="000000"/>
                  </a:solidFill>
                  <a:latin typeface="Calibri (MS)"/>
                  <a:ea typeface="Calibri (MS)"/>
                  <a:cs typeface="Calibri (MS)"/>
                  <a:sym typeface="Calibri (MS)"/>
                </a:rPr>
                <a:t> vitae, </a:t>
              </a:r>
              <a:r>
                <a:rPr lang="en-US" sz="629" dirty="0" err="1">
                  <a:solidFill>
                    <a:srgbClr val="000000"/>
                  </a:solidFill>
                  <a:latin typeface="Calibri (MS)"/>
                  <a:ea typeface="Calibri (MS)"/>
                  <a:cs typeface="Calibri (MS)"/>
                  <a:sym typeface="Calibri (MS)"/>
                </a:rPr>
                <a:t>imperdiet</a:t>
              </a:r>
              <a:r>
                <a:rPr lang="en-US" sz="629" dirty="0">
                  <a:solidFill>
                    <a:srgbClr val="000000"/>
                  </a:solidFill>
                  <a:latin typeface="Calibri (MS)"/>
                  <a:ea typeface="Calibri (MS)"/>
                  <a:cs typeface="Calibri (MS)"/>
                  <a:sym typeface="Calibri (MS)"/>
                </a:rPr>
                <a:t> non eros. </a:t>
              </a:r>
              <a:r>
                <a:rPr lang="en-US" sz="629" dirty="0" err="1">
                  <a:solidFill>
                    <a:srgbClr val="000000"/>
                  </a:solidFill>
                  <a:latin typeface="Calibri (MS)"/>
                  <a:ea typeface="Calibri (MS)"/>
                  <a:cs typeface="Calibri (MS)"/>
                  <a:sym typeface="Calibri (MS)"/>
                </a:rPr>
                <a:t>Vivamus</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accumsan</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leo</a:t>
              </a:r>
              <a:r>
                <a:rPr lang="en-US" sz="629" dirty="0">
                  <a:solidFill>
                    <a:srgbClr val="000000"/>
                  </a:solidFill>
                  <a:latin typeface="Calibri (MS)"/>
                  <a:ea typeface="Calibri (MS)"/>
                  <a:cs typeface="Calibri (MS)"/>
                  <a:sym typeface="Calibri (MS)"/>
                </a:rPr>
                <a:t> non diam </a:t>
              </a:r>
              <a:r>
                <a:rPr lang="en-US" sz="629" dirty="0" err="1">
                  <a:solidFill>
                    <a:srgbClr val="000000"/>
                  </a:solidFill>
                  <a:latin typeface="Calibri (MS)"/>
                  <a:ea typeface="Calibri (MS)"/>
                  <a:cs typeface="Calibri (MS)"/>
                  <a:sym typeface="Calibri (MS)"/>
                </a:rPr>
                <a:t>aliquet</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facilisis</a:t>
              </a:r>
              <a:r>
                <a:rPr lang="en-US" sz="629" dirty="0">
                  <a:solidFill>
                    <a:srgbClr val="000000"/>
                  </a:solidFill>
                  <a:latin typeface="Calibri (MS)"/>
                  <a:ea typeface="Calibri (MS)"/>
                  <a:cs typeface="Calibri (MS)"/>
                  <a:sym typeface="Calibri (MS)"/>
                </a:rPr>
                <a:t>. Aenean vitae </a:t>
              </a:r>
              <a:r>
                <a:rPr lang="en-US" sz="629" dirty="0" err="1">
                  <a:solidFill>
                    <a:srgbClr val="000000"/>
                  </a:solidFill>
                  <a:latin typeface="Calibri (MS)"/>
                  <a:ea typeface="Calibri (MS)"/>
                  <a:cs typeface="Calibri (MS)"/>
                  <a:sym typeface="Calibri (MS)"/>
                </a:rPr>
                <a:t>mauris</a:t>
              </a:r>
              <a:r>
                <a:rPr lang="en-US" sz="629" dirty="0">
                  <a:solidFill>
                    <a:srgbClr val="000000"/>
                  </a:solidFill>
                  <a:latin typeface="Calibri (MS)"/>
                  <a:ea typeface="Calibri (MS)"/>
                  <a:cs typeface="Calibri (MS)"/>
                  <a:sym typeface="Calibri (MS)"/>
                </a:rPr>
                <a:t> a </a:t>
              </a:r>
              <a:r>
                <a:rPr lang="en-US" sz="629" dirty="0" err="1">
                  <a:solidFill>
                    <a:srgbClr val="000000"/>
                  </a:solidFill>
                  <a:latin typeface="Calibri (MS)"/>
                  <a:ea typeface="Calibri (MS)"/>
                  <a:cs typeface="Calibri (MS)"/>
                  <a:sym typeface="Calibri (MS)"/>
                </a:rPr>
                <a:t>erat</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egestas</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malesuada</a:t>
              </a:r>
              <a:r>
                <a:rPr lang="en-US" sz="629" dirty="0">
                  <a:solidFill>
                    <a:srgbClr val="000000"/>
                  </a:solidFill>
                  <a:latin typeface="Calibri (MS)"/>
                  <a:ea typeface="Calibri (MS)"/>
                  <a:cs typeface="Calibri (MS)"/>
                  <a:sym typeface="Calibri (MS)"/>
                </a:rPr>
                <a:t>. Vestibulum ante ipsum </a:t>
              </a:r>
              <a:r>
                <a:rPr lang="en-US" sz="629" dirty="0" err="1">
                  <a:solidFill>
                    <a:srgbClr val="000000"/>
                  </a:solidFill>
                  <a:latin typeface="Calibri (MS)"/>
                  <a:ea typeface="Calibri (MS)"/>
                  <a:cs typeface="Calibri (MS)"/>
                  <a:sym typeface="Calibri (MS)"/>
                </a:rPr>
                <a:t>primis</a:t>
              </a:r>
              <a:r>
                <a:rPr lang="en-US" sz="629" dirty="0">
                  <a:solidFill>
                    <a:srgbClr val="000000"/>
                  </a:solidFill>
                  <a:latin typeface="Calibri (MS)"/>
                  <a:ea typeface="Calibri (MS)"/>
                  <a:cs typeface="Calibri (MS)"/>
                  <a:sym typeface="Calibri (MS)"/>
                </a:rPr>
                <a:t> in </a:t>
              </a:r>
              <a:r>
                <a:rPr lang="en-US" sz="629" dirty="0" err="1">
                  <a:solidFill>
                    <a:srgbClr val="000000"/>
                  </a:solidFill>
                  <a:latin typeface="Calibri (MS)"/>
                  <a:ea typeface="Calibri (MS)"/>
                  <a:cs typeface="Calibri (MS)"/>
                  <a:sym typeface="Calibri (MS)"/>
                </a:rPr>
                <a:t>faucibus</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orci</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luctus</a:t>
              </a:r>
              <a:r>
                <a:rPr lang="en-US" sz="629" dirty="0">
                  <a:solidFill>
                    <a:srgbClr val="000000"/>
                  </a:solidFill>
                  <a:latin typeface="Calibri (MS)"/>
                  <a:ea typeface="Calibri (MS)"/>
                  <a:cs typeface="Calibri (MS)"/>
                  <a:sym typeface="Calibri (MS)"/>
                </a:rPr>
                <a:t> et </a:t>
              </a:r>
              <a:r>
                <a:rPr lang="en-US" sz="629" dirty="0" err="1">
                  <a:solidFill>
                    <a:srgbClr val="000000"/>
                  </a:solidFill>
                  <a:latin typeface="Calibri (MS)"/>
                  <a:ea typeface="Calibri (MS)"/>
                  <a:cs typeface="Calibri (MS)"/>
                  <a:sym typeface="Calibri (MS)"/>
                </a:rPr>
                <a:t>ultrices</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posuere</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cubilia</a:t>
              </a:r>
              <a:r>
                <a:rPr lang="en-US" sz="629" dirty="0">
                  <a:solidFill>
                    <a:srgbClr val="000000"/>
                  </a:solidFill>
                  <a:latin typeface="Calibri (MS)"/>
                  <a:ea typeface="Calibri (MS)"/>
                  <a:cs typeface="Calibri (MS)"/>
                  <a:sym typeface="Calibri (MS)"/>
                </a:rPr>
                <a:t> Curae; Cras </a:t>
              </a:r>
              <a:r>
                <a:rPr lang="en-US" sz="629" dirty="0" err="1">
                  <a:solidFill>
                    <a:srgbClr val="000000"/>
                  </a:solidFill>
                  <a:latin typeface="Calibri (MS)"/>
                  <a:ea typeface="Calibri (MS)"/>
                  <a:cs typeface="Calibri (MS)"/>
                  <a:sym typeface="Calibri (MS)"/>
                </a:rPr>
                <a:t>eu</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turpis</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orci</a:t>
              </a:r>
              <a:r>
                <a:rPr lang="en-US" sz="629" dirty="0">
                  <a:solidFill>
                    <a:srgbClr val="000000"/>
                  </a:solidFill>
                  <a:latin typeface="Calibri (MS)"/>
                  <a:ea typeface="Calibri (MS)"/>
                  <a:cs typeface="Calibri (MS)"/>
                  <a:sym typeface="Calibri (MS)"/>
                </a:rPr>
                <a:t>. Vestibulum </a:t>
              </a:r>
              <a:r>
                <a:rPr lang="en-US" sz="629" dirty="0" err="1">
                  <a:solidFill>
                    <a:srgbClr val="000000"/>
                  </a:solidFill>
                  <a:latin typeface="Calibri (MS)"/>
                  <a:ea typeface="Calibri (MS)"/>
                  <a:cs typeface="Calibri (MS)"/>
                  <a:sym typeface="Calibri (MS)"/>
                </a:rPr>
                <a:t>feugiat</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neque</a:t>
              </a:r>
              <a:r>
                <a:rPr lang="en-US" sz="629" dirty="0">
                  <a:solidFill>
                    <a:srgbClr val="000000"/>
                  </a:solidFill>
                  <a:latin typeface="Calibri (MS)"/>
                  <a:ea typeface="Calibri (MS)"/>
                  <a:cs typeface="Calibri (MS)"/>
                  <a:sym typeface="Calibri (MS)"/>
                </a:rPr>
                <a:t> ante. </a:t>
              </a:r>
              <a:r>
                <a:rPr lang="en-US" sz="629" dirty="0" err="1">
                  <a:solidFill>
                    <a:srgbClr val="000000"/>
                  </a:solidFill>
                  <a:latin typeface="Calibri (MS)"/>
                  <a:ea typeface="Calibri (MS)"/>
                  <a:cs typeface="Calibri (MS)"/>
                  <a:sym typeface="Calibri (MS)"/>
                </a:rPr>
                <a:t>Etiam</a:t>
              </a:r>
              <a:r>
                <a:rPr lang="en-US" sz="629" dirty="0">
                  <a:solidFill>
                    <a:srgbClr val="000000"/>
                  </a:solidFill>
                  <a:latin typeface="Calibri (MS)"/>
                  <a:ea typeface="Calibri (MS)"/>
                  <a:cs typeface="Calibri (MS)"/>
                  <a:sym typeface="Calibri (MS)"/>
                </a:rPr>
                <a:t> non libero </a:t>
              </a:r>
              <a:r>
                <a:rPr lang="en-US" sz="629" dirty="0" err="1">
                  <a:solidFill>
                    <a:srgbClr val="000000"/>
                  </a:solidFill>
                  <a:latin typeface="Calibri (MS)"/>
                  <a:ea typeface="Calibri (MS)"/>
                  <a:cs typeface="Calibri (MS)"/>
                  <a:sym typeface="Calibri (MS)"/>
                </a:rPr>
                <a:t>leo</a:t>
              </a:r>
              <a:r>
                <a:rPr lang="en-US" sz="629" dirty="0">
                  <a:solidFill>
                    <a:srgbClr val="000000"/>
                  </a:solidFill>
                  <a:latin typeface="Calibri (MS)"/>
                  <a:ea typeface="Calibri (MS)"/>
                  <a:cs typeface="Calibri (MS)"/>
                  <a:sym typeface="Calibri (MS)"/>
                </a:rPr>
                <a:t>. Nam sed </a:t>
              </a:r>
              <a:r>
                <a:rPr lang="en-US" sz="629" dirty="0" err="1">
                  <a:solidFill>
                    <a:srgbClr val="000000"/>
                  </a:solidFill>
                  <a:latin typeface="Calibri (MS)"/>
                  <a:ea typeface="Calibri (MS)"/>
                  <a:cs typeface="Calibri (MS)"/>
                  <a:sym typeface="Calibri (MS)"/>
                </a:rPr>
                <a:t>sapien</a:t>
              </a:r>
              <a:r>
                <a:rPr lang="en-US" sz="629" dirty="0">
                  <a:solidFill>
                    <a:srgbClr val="000000"/>
                  </a:solidFill>
                  <a:latin typeface="Calibri (MS)"/>
                  <a:ea typeface="Calibri (MS)"/>
                  <a:cs typeface="Calibri (MS)"/>
                  <a:sym typeface="Calibri (MS)"/>
                </a:rPr>
                <a:t> nec </a:t>
              </a:r>
              <a:r>
                <a:rPr lang="en-US" sz="629" dirty="0" err="1">
                  <a:solidFill>
                    <a:srgbClr val="000000"/>
                  </a:solidFill>
                  <a:latin typeface="Calibri (MS)"/>
                  <a:ea typeface="Calibri (MS)"/>
                  <a:cs typeface="Calibri (MS)"/>
                  <a:sym typeface="Calibri (MS)"/>
                </a:rPr>
                <a:t>tortor</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laoreet</a:t>
              </a:r>
              <a:r>
                <a:rPr lang="en-US" sz="629" dirty="0">
                  <a:solidFill>
                    <a:srgbClr val="000000"/>
                  </a:solidFill>
                  <a:latin typeface="Calibri (MS)"/>
                  <a:ea typeface="Calibri (MS)"/>
                  <a:cs typeface="Calibri (MS)"/>
                  <a:sym typeface="Calibri (MS)"/>
                </a:rPr>
                <a:t> semper. Vestibulum </a:t>
              </a:r>
              <a:r>
                <a:rPr lang="en-US" sz="629" dirty="0" err="1">
                  <a:solidFill>
                    <a:srgbClr val="000000"/>
                  </a:solidFill>
                  <a:latin typeface="Calibri (MS)"/>
                  <a:ea typeface="Calibri (MS)"/>
                  <a:cs typeface="Calibri (MS)"/>
                  <a:sym typeface="Calibri (MS)"/>
                </a:rPr>
                <a:t>commodo</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mollis</a:t>
              </a:r>
              <a:r>
                <a:rPr lang="en-US" sz="629" dirty="0">
                  <a:solidFill>
                    <a:srgbClr val="000000"/>
                  </a:solidFill>
                  <a:latin typeface="Calibri (MS)"/>
                  <a:ea typeface="Calibri (MS)"/>
                  <a:cs typeface="Calibri (MS)"/>
                  <a:sym typeface="Calibri (MS)"/>
                </a:rPr>
                <a:t> nisi, </a:t>
              </a:r>
              <a:r>
                <a:rPr lang="en-US" sz="629" dirty="0" err="1">
                  <a:solidFill>
                    <a:srgbClr val="000000"/>
                  </a:solidFill>
                  <a:latin typeface="Calibri (MS)"/>
                  <a:ea typeface="Calibri (MS)"/>
                  <a:cs typeface="Calibri (MS)"/>
                  <a:sym typeface="Calibri (MS)"/>
                </a:rPr>
                <a:t>interdum</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feugiat</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leo</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euismod</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eget</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Phasellus</a:t>
              </a:r>
              <a:r>
                <a:rPr lang="en-US" sz="629" dirty="0">
                  <a:solidFill>
                    <a:srgbClr val="000000"/>
                  </a:solidFill>
                  <a:latin typeface="Calibri (MS)"/>
                  <a:ea typeface="Calibri (MS)"/>
                  <a:cs typeface="Calibri (MS)"/>
                  <a:sym typeface="Calibri (MS)"/>
                </a:rPr>
                <a:t> vitae </a:t>
              </a:r>
              <a:r>
                <a:rPr lang="en-US" sz="629" dirty="0" err="1">
                  <a:solidFill>
                    <a:srgbClr val="000000"/>
                  </a:solidFill>
                  <a:latin typeface="Calibri (MS)"/>
                  <a:ea typeface="Calibri (MS)"/>
                  <a:cs typeface="Calibri (MS)"/>
                  <a:sym typeface="Calibri (MS)"/>
                </a:rPr>
                <a:t>orci</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sapien</a:t>
              </a:r>
              <a:r>
                <a:rPr lang="en-US" sz="629" dirty="0">
                  <a:solidFill>
                    <a:srgbClr val="000000"/>
                  </a:solidFill>
                  <a:latin typeface="Calibri (MS)"/>
                  <a:ea typeface="Calibri (MS)"/>
                  <a:cs typeface="Calibri (MS)"/>
                  <a:sym typeface="Calibri (MS)"/>
                </a:rPr>
                <a:t>. Sed sit </a:t>
              </a:r>
              <a:r>
                <a:rPr lang="en-US" sz="629" dirty="0" err="1">
                  <a:solidFill>
                    <a:srgbClr val="000000"/>
                  </a:solidFill>
                  <a:latin typeface="Calibri (MS)"/>
                  <a:ea typeface="Calibri (MS)"/>
                  <a:cs typeface="Calibri (MS)"/>
                  <a:sym typeface="Calibri (MS)"/>
                </a:rPr>
                <a:t>amet</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neque</a:t>
              </a:r>
              <a:r>
                <a:rPr lang="en-US" sz="629" dirty="0">
                  <a:solidFill>
                    <a:srgbClr val="000000"/>
                  </a:solidFill>
                  <a:latin typeface="Calibri (MS)"/>
                  <a:ea typeface="Calibri (MS)"/>
                  <a:cs typeface="Calibri (MS)"/>
                  <a:sym typeface="Calibri (MS)"/>
                </a:rPr>
                <a:t> nec </a:t>
              </a:r>
              <a:r>
                <a:rPr lang="en-US" sz="629" dirty="0" err="1">
                  <a:solidFill>
                    <a:srgbClr val="000000"/>
                  </a:solidFill>
                  <a:latin typeface="Calibri (MS)"/>
                  <a:ea typeface="Calibri (MS)"/>
                  <a:cs typeface="Calibri (MS)"/>
                  <a:sym typeface="Calibri (MS)"/>
                </a:rPr>
                <a:t>purus</a:t>
              </a:r>
              <a:r>
                <a:rPr lang="en-US" sz="629" dirty="0">
                  <a:solidFill>
                    <a:srgbClr val="000000"/>
                  </a:solidFill>
                  <a:latin typeface="Calibri (MS)"/>
                  <a:ea typeface="Calibri (MS)"/>
                  <a:cs typeface="Calibri (MS)"/>
                  <a:sym typeface="Calibri (MS)"/>
                </a:rPr>
                <a:t> fermentum </a:t>
              </a:r>
              <a:r>
                <a:rPr lang="en-US" sz="629" dirty="0" err="1">
                  <a:solidFill>
                    <a:srgbClr val="000000"/>
                  </a:solidFill>
                  <a:latin typeface="Calibri (MS)"/>
                  <a:ea typeface="Calibri (MS)"/>
                  <a:cs typeface="Calibri (MS)"/>
                  <a:sym typeface="Calibri (MS)"/>
                </a:rPr>
                <a:t>commodo</a:t>
              </a:r>
              <a:r>
                <a:rPr lang="en-US" sz="629" dirty="0">
                  <a:solidFill>
                    <a:srgbClr val="000000"/>
                  </a:solidFill>
                  <a:latin typeface="Calibri (MS)"/>
                  <a:ea typeface="Calibri (MS)"/>
                  <a:cs typeface="Calibri (MS)"/>
                  <a:sym typeface="Calibri (MS)"/>
                </a:rPr>
                <a:t> vel </a:t>
              </a:r>
              <a:r>
                <a:rPr lang="en-US" sz="629" dirty="0" err="1">
                  <a:solidFill>
                    <a:srgbClr val="000000"/>
                  </a:solidFill>
                  <a:latin typeface="Calibri (MS)"/>
                  <a:ea typeface="Calibri (MS)"/>
                  <a:cs typeface="Calibri (MS)"/>
                  <a:sym typeface="Calibri (MS)"/>
                </a:rPr>
                <a:t>quis</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mauris</a:t>
              </a:r>
              <a:r>
                <a:rPr lang="en-US" sz="629" dirty="0">
                  <a:solidFill>
                    <a:srgbClr val="000000"/>
                  </a:solidFill>
                  <a:latin typeface="Calibri (MS)"/>
                  <a:ea typeface="Calibri (MS)"/>
                  <a:cs typeface="Calibri (MS)"/>
                  <a:sym typeface="Calibri (MS)"/>
                </a:rPr>
                <a:t>. </a:t>
              </a:r>
            </a:p>
            <a:p>
              <a:pPr algn="just">
                <a:lnSpc>
                  <a:spcPts val="755"/>
                </a:lnSpc>
              </a:pPr>
              <a:endParaRPr lang="en-US" sz="629" dirty="0">
                <a:solidFill>
                  <a:srgbClr val="000000"/>
                </a:solidFill>
                <a:latin typeface="Calibri (MS)"/>
                <a:ea typeface="Calibri (MS)"/>
                <a:cs typeface="Calibri (MS)"/>
                <a:sym typeface="Calibri (MS)"/>
              </a:endParaRPr>
            </a:p>
          </p:txBody>
        </p:sp>
      </p:grpSp>
      <p:grpSp>
        <p:nvGrpSpPr>
          <p:cNvPr id="35" name="Group 35"/>
          <p:cNvGrpSpPr/>
          <p:nvPr/>
        </p:nvGrpSpPr>
        <p:grpSpPr>
          <a:xfrm>
            <a:off x="116637" y="8230110"/>
            <a:ext cx="6649278" cy="921448"/>
            <a:chOff x="0" y="0"/>
            <a:chExt cx="40121413" cy="5559973"/>
          </a:xfrm>
        </p:grpSpPr>
        <p:sp>
          <p:nvSpPr>
            <p:cNvPr id="36" name="Freeform 36"/>
            <p:cNvSpPr/>
            <p:nvPr/>
          </p:nvSpPr>
          <p:spPr>
            <a:xfrm>
              <a:off x="0" y="0"/>
              <a:ext cx="40121374" cy="5560016"/>
            </a:xfrm>
            <a:custGeom>
              <a:avLst/>
              <a:gdLst/>
              <a:ahLst/>
              <a:cxnLst/>
              <a:rect l="l" t="t" r="r" b="b"/>
              <a:pathLst>
                <a:path w="40121374" h="5560016">
                  <a:moveTo>
                    <a:pt x="0" y="0"/>
                  </a:moveTo>
                  <a:lnTo>
                    <a:pt x="40121374" y="0"/>
                  </a:lnTo>
                  <a:lnTo>
                    <a:pt x="40121374" y="5560016"/>
                  </a:lnTo>
                  <a:lnTo>
                    <a:pt x="0" y="5560016"/>
                  </a:lnTo>
                  <a:close/>
                </a:path>
              </a:pathLst>
            </a:custGeom>
            <a:solidFill>
              <a:srgbClr val="FFFFFF"/>
            </a:solidFill>
          </p:spPr>
        </p:sp>
        <p:sp>
          <p:nvSpPr>
            <p:cNvPr id="37" name="TextBox 37"/>
            <p:cNvSpPr txBox="1"/>
            <p:nvPr/>
          </p:nvSpPr>
          <p:spPr>
            <a:xfrm>
              <a:off x="0" y="-28575"/>
              <a:ext cx="40121413" cy="5588548"/>
            </a:xfrm>
            <a:prstGeom prst="rect">
              <a:avLst/>
            </a:prstGeom>
          </p:spPr>
          <p:txBody>
            <a:bodyPr lIns="11225" tIns="11225" rIns="11225" bIns="11225" rtlCol="0" anchor="t"/>
            <a:lstStyle/>
            <a:p>
              <a:pPr algn="just">
                <a:lnSpc>
                  <a:spcPts val="1550"/>
                </a:lnSpc>
              </a:pPr>
              <a:r>
                <a:rPr lang="en-US" sz="1292" b="1" dirty="0" err="1">
                  <a:solidFill>
                    <a:srgbClr val="002E5D"/>
                  </a:solidFill>
                  <a:latin typeface="Calibri (MS) Bold"/>
                  <a:ea typeface="Calibri (MS) Bold"/>
                  <a:cs typeface="Calibri (MS) Bold"/>
                  <a:sym typeface="Calibri (MS) Bold"/>
                </a:rPr>
                <a:t>Referências</a:t>
              </a:r>
              <a:endParaRPr lang="en-US" sz="1292" b="1" dirty="0">
                <a:solidFill>
                  <a:srgbClr val="002E5D"/>
                </a:solidFill>
                <a:latin typeface="Calibri (MS) Bold"/>
                <a:ea typeface="Calibri (MS) Bold"/>
                <a:cs typeface="Calibri (MS) Bold"/>
                <a:sym typeface="Calibri (MS) Bold"/>
              </a:endParaRPr>
            </a:p>
            <a:p>
              <a:pPr algn="just">
                <a:lnSpc>
                  <a:spcPts val="755"/>
                </a:lnSpc>
              </a:pPr>
              <a:r>
                <a:rPr lang="en-US" sz="629" dirty="0">
                  <a:solidFill>
                    <a:srgbClr val="000000"/>
                  </a:solidFill>
                  <a:latin typeface="Calibri (MS)"/>
                  <a:ea typeface="Calibri (MS)"/>
                  <a:cs typeface="Calibri (MS)"/>
                  <a:sym typeface="Calibri (MS)"/>
                </a:rPr>
                <a:t>[1]. </a:t>
              </a:r>
              <a:r>
                <a:rPr lang="en-US" sz="629" dirty="0" err="1">
                  <a:solidFill>
                    <a:srgbClr val="000000"/>
                  </a:solidFill>
                  <a:latin typeface="Calibri (MS)"/>
                  <a:ea typeface="Calibri (MS)"/>
                  <a:cs typeface="Calibri (MS)"/>
                  <a:sym typeface="Calibri (MS)"/>
                </a:rPr>
                <a:t>Phaselluscommodo</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tellus</a:t>
              </a:r>
              <a:r>
                <a:rPr lang="en-US" sz="629" dirty="0">
                  <a:solidFill>
                    <a:srgbClr val="000000"/>
                  </a:solidFill>
                  <a:latin typeface="Calibri (MS)"/>
                  <a:ea typeface="Calibri (MS)"/>
                  <a:cs typeface="Calibri (MS)"/>
                  <a:sym typeface="Calibri (MS)"/>
                </a:rPr>
                <a:t> in </a:t>
              </a:r>
              <a:r>
                <a:rPr lang="en-US" sz="629" dirty="0" err="1">
                  <a:solidFill>
                    <a:srgbClr val="000000"/>
                  </a:solidFill>
                  <a:latin typeface="Calibri (MS)"/>
                  <a:ea typeface="Calibri (MS)"/>
                  <a:cs typeface="Calibri (MS)"/>
                  <a:sym typeface="Calibri (MS)"/>
                </a:rPr>
                <a:t>molestieconvallis</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arcu</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est</a:t>
              </a:r>
              <a:r>
                <a:rPr lang="en-US" sz="629" dirty="0">
                  <a:solidFill>
                    <a:srgbClr val="000000"/>
                  </a:solidFill>
                  <a:latin typeface="Calibri (MS)"/>
                  <a:ea typeface="Calibri (MS)"/>
                  <a:cs typeface="Calibri (MS)"/>
                  <a:sym typeface="Calibri (MS)"/>
                </a:rPr>
                <a:t> dictum </a:t>
              </a:r>
              <a:r>
                <a:rPr lang="en-US" sz="629" dirty="0" err="1">
                  <a:solidFill>
                    <a:srgbClr val="000000"/>
                  </a:solidFill>
                  <a:latin typeface="Calibri (MS)"/>
                  <a:ea typeface="Calibri (MS)"/>
                  <a:cs typeface="Calibri (MS)"/>
                  <a:sym typeface="Calibri (MS)"/>
                </a:rPr>
                <a:t>lacus</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quis</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pellentesque</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arcu</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sem</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eu</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leo</a:t>
              </a:r>
              <a:r>
                <a:rPr lang="en-US" sz="629" dirty="0">
                  <a:solidFill>
                    <a:srgbClr val="000000"/>
                  </a:solidFill>
                  <a:latin typeface="Calibri (MS)"/>
                  <a:ea typeface="Calibri (MS)"/>
                  <a:cs typeface="Calibri (MS)"/>
                  <a:sym typeface="Calibri (MS)"/>
                </a:rPr>
                <a:t>. Integer </a:t>
              </a:r>
              <a:r>
                <a:rPr lang="en-US" sz="629" dirty="0" err="1">
                  <a:solidFill>
                    <a:srgbClr val="000000"/>
                  </a:solidFill>
                  <a:latin typeface="Calibri (MS)"/>
                  <a:ea typeface="Calibri (MS)"/>
                  <a:cs typeface="Calibri (MS)"/>
                  <a:sym typeface="Calibri (MS)"/>
                </a:rPr>
                <a:t>fringilla</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malesuada</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egestas</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Phasellus</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viverra</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tincidunt</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vulputate</a:t>
              </a:r>
              <a:r>
                <a:rPr lang="en-US" sz="629" dirty="0">
                  <a:solidFill>
                    <a:srgbClr val="000000"/>
                  </a:solidFill>
                  <a:latin typeface="Calibri (MS)"/>
                  <a:ea typeface="Calibri (MS)"/>
                  <a:cs typeface="Calibri (MS)"/>
                  <a:sym typeface="Calibri (MS)"/>
                </a:rPr>
                <a:t>. In </a:t>
              </a:r>
              <a:r>
                <a:rPr lang="en-US" sz="629" dirty="0" err="1">
                  <a:solidFill>
                    <a:srgbClr val="000000"/>
                  </a:solidFill>
                  <a:latin typeface="Calibri (MS)"/>
                  <a:ea typeface="Calibri (MS)"/>
                  <a:cs typeface="Calibri (MS)"/>
                  <a:sym typeface="Calibri (MS)"/>
                </a:rPr>
                <a:t>pretium</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tristique</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blandit</a:t>
              </a:r>
              <a:r>
                <a:rPr lang="en-US" sz="629" dirty="0">
                  <a:solidFill>
                    <a:srgbClr val="000000"/>
                  </a:solidFill>
                  <a:latin typeface="Calibri (MS)"/>
                  <a:ea typeface="Calibri (MS)"/>
                  <a:cs typeface="Calibri (MS)"/>
                  <a:sym typeface="Calibri (MS)"/>
                </a:rPr>
                <a:t>. </a:t>
              </a:r>
            </a:p>
            <a:p>
              <a:pPr algn="just">
                <a:lnSpc>
                  <a:spcPts val="755"/>
                </a:lnSpc>
              </a:pPr>
              <a:r>
                <a:rPr lang="en-US" sz="629" dirty="0">
                  <a:solidFill>
                    <a:srgbClr val="000000"/>
                  </a:solidFill>
                  <a:latin typeface="Calibri (MS)"/>
                  <a:ea typeface="Calibri (MS)"/>
                  <a:cs typeface="Calibri (MS)"/>
                  <a:sym typeface="Calibri (MS)"/>
                </a:rPr>
                <a:t>[2]. </a:t>
              </a:r>
              <a:r>
                <a:rPr lang="en-US" sz="629" dirty="0" err="1">
                  <a:solidFill>
                    <a:srgbClr val="000000"/>
                  </a:solidFill>
                  <a:latin typeface="Calibri (MS)"/>
                  <a:ea typeface="Calibri (MS)"/>
                  <a:cs typeface="Calibri (MS)"/>
                  <a:sym typeface="Calibri (MS)"/>
                </a:rPr>
                <a:t>Phasellus</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commodo</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tellus</a:t>
              </a:r>
              <a:r>
                <a:rPr lang="en-US" sz="629" dirty="0">
                  <a:solidFill>
                    <a:srgbClr val="000000"/>
                  </a:solidFill>
                  <a:latin typeface="Calibri (MS)"/>
                  <a:ea typeface="Calibri (MS)"/>
                  <a:cs typeface="Calibri (MS)"/>
                  <a:sym typeface="Calibri (MS)"/>
                </a:rPr>
                <a:t> in </a:t>
              </a:r>
              <a:r>
                <a:rPr lang="en-US" sz="629" dirty="0" err="1">
                  <a:solidFill>
                    <a:srgbClr val="000000"/>
                  </a:solidFill>
                  <a:latin typeface="Calibri (MS)"/>
                  <a:ea typeface="Calibri (MS)"/>
                  <a:cs typeface="Calibri (MS)"/>
                  <a:sym typeface="Calibri (MS)"/>
                </a:rPr>
                <a:t>molestie</a:t>
              </a:r>
              <a:r>
                <a:rPr lang="en-US" sz="629" dirty="0">
                  <a:solidFill>
                    <a:srgbClr val="000000"/>
                  </a:solidFill>
                  <a:latin typeface="Calibri (MS)"/>
                  <a:ea typeface="Calibri (MS)"/>
                  <a:cs typeface="Calibri (MS)"/>
                  <a:sym typeface="Calibri (MS)"/>
                </a:rPr>
                <a:t> convallis, </a:t>
              </a:r>
              <a:r>
                <a:rPr lang="en-US" sz="629" dirty="0" err="1">
                  <a:solidFill>
                    <a:srgbClr val="000000"/>
                  </a:solidFill>
                  <a:latin typeface="Calibri (MS)"/>
                  <a:ea typeface="Calibri (MS)"/>
                  <a:cs typeface="Calibri (MS)"/>
                  <a:sym typeface="Calibri (MS)"/>
                </a:rPr>
                <a:t>arcu</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est</a:t>
              </a:r>
              <a:r>
                <a:rPr lang="en-US" sz="629" dirty="0">
                  <a:solidFill>
                    <a:srgbClr val="000000"/>
                  </a:solidFill>
                  <a:latin typeface="Calibri (MS)"/>
                  <a:ea typeface="Calibri (MS)"/>
                  <a:cs typeface="Calibri (MS)"/>
                  <a:sym typeface="Calibri (MS)"/>
                </a:rPr>
                <a:t> dictum </a:t>
              </a:r>
              <a:r>
                <a:rPr lang="en-US" sz="629" dirty="0" err="1">
                  <a:solidFill>
                    <a:srgbClr val="000000"/>
                  </a:solidFill>
                  <a:latin typeface="Calibri (MS)"/>
                  <a:ea typeface="Calibri (MS)"/>
                  <a:cs typeface="Calibri (MS)"/>
                  <a:sym typeface="Calibri (MS)"/>
                </a:rPr>
                <a:t>lacus</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quis</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pellentesque</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arcu</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sem</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eu</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leo</a:t>
              </a:r>
              <a:r>
                <a:rPr lang="en-US" sz="629" dirty="0">
                  <a:solidFill>
                    <a:srgbClr val="000000"/>
                  </a:solidFill>
                  <a:latin typeface="Calibri (MS)"/>
                  <a:ea typeface="Calibri (MS)"/>
                  <a:cs typeface="Calibri (MS)"/>
                  <a:sym typeface="Calibri (MS)"/>
                </a:rPr>
                <a:t>. Integer </a:t>
              </a:r>
              <a:r>
                <a:rPr lang="en-US" sz="629" dirty="0" err="1">
                  <a:solidFill>
                    <a:srgbClr val="000000"/>
                  </a:solidFill>
                  <a:latin typeface="Calibri (MS)"/>
                  <a:ea typeface="Calibri (MS)"/>
                  <a:cs typeface="Calibri (MS)"/>
                  <a:sym typeface="Calibri (MS)"/>
                </a:rPr>
                <a:t>fringilla</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malesuada</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egestas</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Phasellus</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viverra</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tincidunt</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vulputate</a:t>
              </a:r>
              <a:r>
                <a:rPr lang="en-US" sz="629" dirty="0">
                  <a:solidFill>
                    <a:srgbClr val="000000"/>
                  </a:solidFill>
                  <a:latin typeface="Calibri (MS)"/>
                  <a:ea typeface="Calibri (MS)"/>
                  <a:cs typeface="Calibri (MS)"/>
                  <a:sym typeface="Calibri (MS)"/>
                </a:rPr>
                <a:t>. In </a:t>
              </a:r>
              <a:r>
                <a:rPr lang="en-US" sz="629" dirty="0" err="1">
                  <a:solidFill>
                    <a:srgbClr val="000000"/>
                  </a:solidFill>
                  <a:latin typeface="Calibri (MS)"/>
                  <a:ea typeface="Calibri (MS)"/>
                  <a:cs typeface="Calibri (MS)"/>
                  <a:sym typeface="Calibri (MS)"/>
                </a:rPr>
                <a:t>pretium</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tristique</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blandit</a:t>
              </a:r>
              <a:r>
                <a:rPr lang="en-US" sz="629" dirty="0">
                  <a:solidFill>
                    <a:srgbClr val="000000"/>
                  </a:solidFill>
                  <a:latin typeface="Calibri (MS)"/>
                  <a:ea typeface="Calibri (MS)"/>
                  <a:cs typeface="Calibri (MS)"/>
                  <a:sym typeface="Calibri (MS)"/>
                </a:rPr>
                <a:t>.</a:t>
              </a:r>
            </a:p>
            <a:p>
              <a:pPr algn="just">
                <a:lnSpc>
                  <a:spcPts val="755"/>
                </a:lnSpc>
              </a:pPr>
              <a:r>
                <a:rPr lang="en-US" sz="629" dirty="0">
                  <a:solidFill>
                    <a:srgbClr val="000000"/>
                  </a:solidFill>
                  <a:latin typeface="Calibri (MS)"/>
                  <a:ea typeface="Calibri (MS)"/>
                  <a:cs typeface="Calibri (MS)"/>
                  <a:sym typeface="Calibri (MS)"/>
                </a:rPr>
                <a:t>[3]. </a:t>
              </a:r>
              <a:r>
                <a:rPr lang="en-US" sz="629" dirty="0" err="1">
                  <a:solidFill>
                    <a:srgbClr val="000000"/>
                  </a:solidFill>
                  <a:latin typeface="Calibri (MS)"/>
                  <a:ea typeface="Calibri (MS)"/>
                  <a:cs typeface="Calibri (MS)"/>
                  <a:sym typeface="Calibri (MS)"/>
                </a:rPr>
                <a:t>Phasellus</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commodo</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tellus</a:t>
              </a:r>
              <a:r>
                <a:rPr lang="en-US" sz="629" dirty="0">
                  <a:solidFill>
                    <a:srgbClr val="000000"/>
                  </a:solidFill>
                  <a:latin typeface="Calibri (MS)"/>
                  <a:ea typeface="Calibri (MS)"/>
                  <a:cs typeface="Calibri (MS)"/>
                  <a:sym typeface="Calibri (MS)"/>
                </a:rPr>
                <a:t> in </a:t>
              </a:r>
              <a:r>
                <a:rPr lang="en-US" sz="629" dirty="0" err="1">
                  <a:solidFill>
                    <a:srgbClr val="000000"/>
                  </a:solidFill>
                  <a:latin typeface="Calibri (MS)"/>
                  <a:ea typeface="Calibri (MS)"/>
                  <a:cs typeface="Calibri (MS)"/>
                  <a:sym typeface="Calibri (MS)"/>
                </a:rPr>
                <a:t>molestie</a:t>
              </a:r>
              <a:r>
                <a:rPr lang="en-US" sz="629" dirty="0">
                  <a:solidFill>
                    <a:srgbClr val="000000"/>
                  </a:solidFill>
                  <a:latin typeface="Calibri (MS)"/>
                  <a:ea typeface="Calibri (MS)"/>
                  <a:cs typeface="Calibri (MS)"/>
                  <a:sym typeface="Calibri (MS)"/>
                </a:rPr>
                <a:t> convallis, </a:t>
              </a:r>
              <a:r>
                <a:rPr lang="en-US" sz="629" dirty="0" err="1">
                  <a:solidFill>
                    <a:srgbClr val="000000"/>
                  </a:solidFill>
                  <a:latin typeface="Calibri (MS)"/>
                  <a:ea typeface="Calibri (MS)"/>
                  <a:cs typeface="Calibri (MS)"/>
                  <a:sym typeface="Calibri (MS)"/>
                </a:rPr>
                <a:t>arcu</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est</a:t>
              </a:r>
              <a:r>
                <a:rPr lang="en-US" sz="629" dirty="0">
                  <a:solidFill>
                    <a:srgbClr val="000000"/>
                  </a:solidFill>
                  <a:latin typeface="Calibri (MS)"/>
                  <a:ea typeface="Calibri (MS)"/>
                  <a:cs typeface="Calibri (MS)"/>
                  <a:sym typeface="Calibri (MS)"/>
                </a:rPr>
                <a:t> dictum </a:t>
              </a:r>
              <a:r>
                <a:rPr lang="en-US" sz="629" dirty="0" err="1">
                  <a:solidFill>
                    <a:srgbClr val="000000"/>
                  </a:solidFill>
                  <a:latin typeface="Calibri (MS)"/>
                  <a:ea typeface="Calibri (MS)"/>
                  <a:cs typeface="Calibri (MS)"/>
                  <a:sym typeface="Calibri (MS)"/>
                </a:rPr>
                <a:t>lacus</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quis</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pellentesque</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arcu</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sem</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eu</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leo</a:t>
              </a:r>
              <a:r>
                <a:rPr lang="en-US" sz="629" dirty="0">
                  <a:solidFill>
                    <a:srgbClr val="000000"/>
                  </a:solidFill>
                  <a:latin typeface="Calibri (MS)"/>
                  <a:ea typeface="Calibri (MS)"/>
                  <a:cs typeface="Calibri (MS)"/>
                  <a:sym typeface="Calibri (MS)"/>
                </a:rPr>
                <a:t>. Integer </a:t>
              </a:r>
              <a:r>
                <a:rPr lang="en-US" sz="629" dirty="0" err="1">
                  <a:solidFill>
                    <a:srgbClr val="000000"/>
                  </a:solidFill>
                  <a:latin typeface="Calibri (MS)"/>
                  <a:ea typeface="Calibri (MS)"/>
                  <a:cs typeface="Calibri (MS)"/>
                  <a:sym typeface="Calibri (MS)"/>
                </a:rPr>
                <a:t>fringilla</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malesuada</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egestas</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Phasellus</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viverra</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tincidunt</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vulputate</a:t>
              </a:r>
              <a:r>
                <a:rPr lang="en-US" sz="629" dirty="0">
                  <a:solidFill>
                    <a:srgbClr val="000000"/>
                  </a:solidFill>
                  <a:latin typeface="Calibri (MS)"/>
                  <a:ea typeface="Calibri (MS)"/>
                  <a:cs typeface="Calibri (MS)"/>
                  <a:sym typeface="Calibri (MS)"/>
                </a:rPr>
                <a:t>. In </a:t>
              </a:r>
              <a:r>
                <a:rPr lang="en-US" sz="629" dirty="0" err="1">
                  <a:solidFill>
                    <a:srgbClr val="000000"/>
                  </a:solidFill>
                  <a:latin typeface="Calibri (MS)"/>
                  <a:ea typeface="Calibri (MS)"/>
                  <a:cs typeface="Calibri (MS)"/>
                  <a:sym typeface="Calibri (MS)"/>
                </a:rPr>
                <a:t>pretium</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tristique</a:t>
              </a:r>
              <a:r>
                <a:rPr lang="en-US" sz="629" dirty="0">
                  <a:solidFill>
                    <a:srgbClr val="000000"/>
                  </a:solidFill>
                  <a:latin typeface="Calibri (MS)"/>
                  <a:ea typeface="Calibri (MS)"/>
                  <a:cs typeface="Calibri (MS)"/>
                  <a:sym typeface="Calibri (MS)"/>
                </a:rPr>
                <a:t> </a:t>
              </a:r>
              <a:r>
                <a:rPr lang="en-US" sz="629" dirty="0" err="1">
                  <a:solidFill>
                    <a:srgbClr val="000000"/>
                  </a:solidFill>
                  <a:latin typeface="Calibri (MS)"/>
                  <a:ea typeface="Calibri (MS)"/>
                  <a:cs typeface="Calibri (MS)"/>
                  <a:sym typeface="Calibri (MS)"/>
                </a:rPr>
                <a:t>blandit</a:t>
              </a:r>
              <a:endParaRPr lang="en-US" sz="629" dirty="0">
                <a:solidFill>
                  <a:srgbClr val="000000"/>
                </a:solidFill>
                <a:latin typeface="Calibri (MS)"/>
                <a:ea typeface="Calibri (MS)"/>
                <a:cs typeface="Calibri (MS)"/>
                <a:sym typeface="Calibri (MS)"/>
              </a:endParaRPr>
            </a:p>
            <a:p>
              <a:pPr algn="just">
                <a:lnSpc>
                  <a:spcPts val="755"/>
                </a:lnSpc>
              </a:pPr>
              <a:endParaRPr lang="en-US" sz="629" dirty="0">
                <a:solidFill>
                  <a:srgbClr val="000000"/>
                </a:solidFill>
                <a:latin typeface="Calibri (MS)"/>
                <a:ea typeface="Calibri (MS)"/>
                <a:cs typeface="Calibri (MS)"/>
                <a:sym typeface="Calibri (MS)"/>
              </a:endParaRPr>
            </a:p>
          </p:txBody>
        </p:sp>
      </p:grpSp>
      <p:grpSp>
        <p:nvGrpSpPr>
          <p:cNvPr id="38" name="Group 38"/>
          <p:cNvGrpSpPr>
            <a:grpSpLocks noChangeAspect="1"/>
          </p:cNvGrpSpPr>
          <p:nvPr/>
        </p:nvGrpSpPr>
        <p:grpSpPr>
          <a:xfrm>
            <a:off x="556177" y="9598849"/>
            <a:ext cx="1323237" cy="1221551"/>
            <a:chOff x="0" y="0"/>
            <a:chExt cx="6335183" cy="5848349"/>
          </a:xfrm>
        </p:grpSpPr>
        <p:sp>
          <p:nvSpPr>
            <p:cNvPr id="39" name="Freeform 39"/>
            <p:cNvSpPr/>
            <p:nvPr/>
          </p:nvSpPr>
          <p:spPr>
            <a:xfrm>
              <a:off x="0" y="0"/>
              <a:ext cx="6335141" cy="5848350"/>
            </a:xfrm>
            <a:custGeom>
              <a:avLst/>
              <a:gdLst/>
              <a:ahLst/>
              <a:cxnLst/>
              <a:rect l="l" t="t" r="r" b="b"/>
              <a:pathLst>
                <a:path w="6335141" h="5848350">
                  <a:moveTo>
                    <a:pt x="0" y="0"/>
                  </a:moveTo>
                  <a:lnTo>
                    <a:pt x="6335141" y="0"/>
                  </a:lnTo>
                  <a:lnTo>
                    <a:pt x="6335141" y="5848350"/>
                  </a:lnTo>
                  <a:lnTo>
                    <a:pt x="0" y="5848350"/>
                  </a:lnTo>
                  <a:lnTo>
                    <a:pt x="0" y="0"/>
                  </a:lnTo>
                  <a:close/>
                </a:path>
              </a:pathLst>
            </a:custGeom>
            <a:blipFill>
              <a:blip r:embed="rId5"/>
              <a:stretch>
                <a:fillRect t="-4161" b="-4161"/>
              </a:stretch>
            </a:blipFill>
          </p:spPr>
        </p:sp>
      </p:grpSp>
      <p:grpSp>
        <p:nvGrpSpPr>
          <p:cNvPr id="40" name="Group 40"/>
          <p:cNvGrpSpPr>
            <a:grpSpLocks noChangeAspect="1"/>
          </p:cNvGrpSpPr>
          <p:nvPr/>
        </p:nvGrpSpPr>
        <p:grpSpPr>
          <a:xfrm>
            <a:off x="2884554" y="9675049"/>
            <a:ext cx="1323237" cy="1221551"/>
            <a:chOff x="0" y="0"/>
            <a:chExt cx="6335183" cy="5848349"/>
          </a:xfrm>
        </p:grpSpPr>
        <p:sp>
          <p:nvSpPr>
            <p:cNvPr id="41" name="Freeform 41"/>
            <p:cNvSpPr/>
            <p:nvPr/>
          </p:nvSpPr>
          <p:spPr>
            <a:xfrm>
              <a:off x="0" y="0"/>
              <a:ext cx="6335141" cy="5848350"/>
            </a:xfrm>
            <a:custGeom>
              <a:avLst/>
              <a:gdLst/>
              <a:ahLst/>
              <a:cxnLst/>
              <a:rect l="l" t="t" r="r" b="b"/>
              <a:pathLst>
                <a:path w="6335141" h="5848350">
                  <a:moveTo>
                    <a:pt x="0" y="0"/>
                  </a:moveTo>
                  <a:lnTo>
                    <a:pt x="6335141" y="0"/>
                  </a:lnTo>
                  <a:lnTo>
                    <a:pt x="6335141" y="5848350"/>
                  </a:lnTo>
                  <a:lnTo>
                    <a:pt x="0" y="5848350"/>
                  </a:lnTo>
                  <a:lnTo>
                    <a:pt x="0" y="0"/>
                  </a:lnTo>
                  <a:close/>
                </a:path>
              </a:pathLst>
            </a:custGeom>
            <a:blipFill>
              <a:blip r:embed="rId6"/>
              <a:stretch>
                <a:fillRect l="-12853" r="-12853"/>
              </a:stretch>
            </a:blipFill>
          </p:spPr>
        </p:sp>
      </p:grpSp>
      <p:sp>
        <p:nvSpPr>
          <p:cNvPr id="42" name="Freeform 42"/>
          <p:cNvSpPr/>
          <p:nvPr/>
        </p:nvSpPr>
        <p:spPr>
          <a:xfrm>
            <a:off x="5496223" y="-39586"/>
            <a:ext cx="1351953" cy="725386"/>
          </a:xfrm>
          <a:custGeom>
            <a:avLst/>
            <a:gdLst/>
            <a:ahLst/>
            <a:cxnLst/>
            <a:rect l="l" t="t" r="r" b="b"/>
            <a:pathLst>
              <a:path w="1351953" h="725386">
                <a:moveTo>
                  <a:pt x="0" y="0"/>
                </a:moveTo>
                <a:lnTo>
                  <a:pt x="1351954" y="0"/>
                </a:lnTo>
                <a:lnTo>
                  <a:pt x="1351954" y="725386"/>
                </a:lnTo>
                <a:lnTo>
                  <a:pt x="0" y="725386"/>
                </a:lnTo>
                <a:lnTo>
                  <a:pt x="0" y="0"/>
                </a:lnTo>
                <a:close/>
              </a:path>
            </a:pathLst>
          </a:custGeom>
          <a:blipFill>
            <a:blip r:embed="rId7"/>
            <a:stretch>
              <a:fillRect l="-24397" t="-72542" r="-19146" b="-94990"/>
            </a:stretch>
          </a:blipFill>
        </p:spPr>
      </p:sp>
      <p:sp>
        <p:nvSpPr>
          <p:cNvPr id="43" name="TextBox 43"/>
          <p:cNvSpPr txBox="1"/>
          <p:nvPr/>
        </p:nvSpPr>
        <p:spPr>
          <a:xfrm>
            <a:off x="230838" y="228201"/>
            <a:ext cx="6417350" cy="1135907"/>
          </a:xfrm>
          <a:prstGeom prst="rect">
            <a:avLst/>
          </a:prstGeom>
        </p:spPr>
        <p:txBody>
          <a:bodyPr lIns="0" tIns="0" rIns="0" bIns="0" rtlCol="0" anchor="t">
            <a:spAutoFit/>
          </a:bodyPr>
          <a:lstStyle/>
          <a:p>
            <a:pPr algn="ctr">
              <a:lnSpc>
                <a:spcPts val="4590"/>
              </a:lnSpc>
            </a:pPr>
            <a:r>
              <a:rPr lang="en-US" sz="3279" b="1">
                <a:solidFill>
                  <a:srgbClr val="FFFFFF"/>
                </a:solidFill>
                <a:latin typeface="Open Sans Bold"/>
                <a:ea typeface="Open Sans Bold"/>
                <a:cs typeface="Open Sans Bold"/>
                <a:sym typeface="Open Sans Bold"/>
              </a:rPr>
              <a:t>I Circuito Dom Bosco </a:t>
            </a:r>
          </a:p>
          <a:p>
            <a:pPr algn="ctr">
              <a:lnSpc>
                <a:spcPts val="4590"/>
              </a:lnSpc>
            </a:pPr>
            <a:r>
              <a:rPr lang="en-US" sz="3279" b="1">
                <a:solidFill>
                  <a:srgbClr val="FFFFFF"/>
                </a:solidFill>
                <a:latin typeface="Open Sans Bold"/>
                <a:ea typeface="Open Sans Bold"/>
                <a:cs typeface="Open Sans Bold"/>
                <a:sym typeface="Open Sans Bold"/>
              </a:rPr>
              <a:t> Ciência, Inovação e Tecnologia</a:t>
            </a:r>
          </a:p>
        </p:txBody>
      </p:sp>
      <p:sp>
        <p:nvSpPr>
          <p:cNvPr id="44" name="TextBox 44"/>
          <p:cNvSpPr txBox="1"/>
          <p:nvPr/>
        </p:nvSpPr>
        <p:spPr>
          <a:xfrm>
            <a:off x="114874" y="2342386"/>
            <a:ext cx="3275068" cy="807913"/>
          </a:xfrm>
          <a:prstGeom prst="rect">
            <a:avLst/>
          </a:prstGeom>
        </p:spPr>
        <p:txBody>
          <a:bodyPr wrap="square" lIns="0" tIns="0" rIns="0" bIns="0" rtlCol="0" anchor="t">
            <a:spAutoFit/>
          </a:bodyPr>
          <a:lstStyle/>
          <a:p>
            <a:pPr algn="l">
              <a:lnSpc>
                <a:spcPts val="900"/>
              </a:lnSpc>
            </a:pPr>
            <a:r>
              <a:rPr lang="en-US" sz="750" b="1" dirty="0" err="1">
                <a:solidFill>
                  <a:srgbClr val="002E5D"/>
                </a:solidFill>
                <a:latin typeface="Calibri (MS) Bold"/>
                <a:ea typeface="Calibri (MS) Bold"/>
                <a:cs typeface="Calibri (MS) Bold"/>
                <a:sym typeface="Calibri (MS) Bold"/>
              </a:rPr>
              <a:t>Estudante</a:t>
            </a:r>
            <a:r>
              <a:rPr lang="en-US" sz="750" b="1" dirty="0">
                <a:solidFill>
                  <a:srgbClr val="002E5D"/>
                </a:solidFill>
                <a:latin typeface="Calibri (MS) Bold"/>
                <a:ea typeface="Calibri (MS) Bold"/>
                <a:cs typeface="Calibri (MS) Bold"/>
                <a:sym typeface="Calibri (MS) Bold"/>
              </a:rPr>
              <a:t>:</a:t>
            </a:r>
            <a:r>
              <a:rPr lang="en-US" sz="750" dirty="0">
                <a:solidFill>
                  <a:srgbClr val="000000"/>
                </a:solidFill>
                <a:latin typeface="Calibri (MS)"/>
                <a:ea typeface="Calibri (MS)"/>
                <a:cs typeface="Calibri (MS)"/>
                <a:sym typeface="Calibri (MS)"/>
              </a:rPr>
              <a:t> Nome do </a:t>
            </a:r>
            <a:r>
              <a:rPr lang="en-US" sz="750" dirty="0" err="1">
                <a:solidFill>
                  <a:srgbClr val="000000"/>
                </a:solidFill>
                <a:latin typeface="Calibri (MS)"/>
                <a:ea typeface="Calibri (MS)"/>
                <a:cs typeface="Calibri (MS)"/>
                <a:sym typeface="Calibri (MS)"/>
              </a:rPr>
              <a:t>Estudante</a:t>
            </a:r>
            <a:r>
              <a:rPr lang="en-US" sz="750" dirty="0">
                <a:solidFill>
                  <a:srgbClr val="000000"/>
                </a:solidFill>
                <a:latin typeface="Calibri (MS)"/>
                <a:ea typeface="Calibri (MS)"/>
                <a:cs typeface="Calibri (MS)"/>
                <a:sym typeface="Calibri (MS)"/>
              </a:rPr>
              <a:t>- e-mail: estudante@email.com</a:t>
            </a:r>
          </a:p>
          <a:p>
            <a:pPr algn="l">
              <a:lnSpc>
                <a:spcPts val="900"/>
              </a:lnSpc>
            </a:pPr>
            <a:r>
              <a:rPr lang="en-US" sz="750" b="1" dirty="0" err="1">
                <a:solidFill>
                  <a:srgbClr val="002E5D"/>
                </a:solidFill>
                <a:latin typeface="Calibri (MS) Bold"/>
                <a:ea typeface="Calibri (MS) Bold"/>
                <a:cs typeface="Calibri (MS) Bold"/>
                <a:sym typeface="Calibri (MS) Bold"/>
              </a:rPr>
              <a:t>Estudante</a:t>
            </a:r>
            <a:r>
              <a:rPr lang="en-US" sz="750" b="1" dirty="0">
                <a:solidFill>
                  <a:srgbClr val="002E5D"/>
                </a:solidFill>
                <a:latin typeface="Calibri (MS) Bold"/>
                <a:ea typeface="Calibri (MS) Bold"/>
                <a:cs typeface="Calibri (MS) Bold"/>
                <a:sym typeface="Calibri (MS) Bold"/>
              </a:rPr>
              <a:t>:</a:t>
            </a:r>
            <a:r>
              <a:rPr lang="en-US" sz="750" dirty="0">
                <a:solidFill>
                  <a:srgbClr val="000000"/>
                </a:solidFill>
                <a:latin typeface="Calibri (MS)"/>
                <a:ea typeface="Calibri (MS)"/>
                <a:cs typeface="Calibri (MS)"/>
                <a:sym typeface="Calibri (MS)"/>
              </a:rPr>
              <a:t> Nome do </a:t>
            </a:r>
            <a:r>
              <a:rPr lang="en-US" sz="750" dirty="0" err="1">
                <a:solidFill>
                  <a:srgbClr val="000000"/>
                </a:solidFill>
                <a:latin typeface="Calibri (MS)"/>
                <a:ea typeface="Calibri (MS)"/>
                <a:cs typeface="Calibri (MS)"/>
                <a:sym typeface="Calibri (MS)"/>
              </a:rPr>
              <a:t>Estudante</a:t>
            </a:r>
            <a:r>
              <a:rPr lang="en-US" sz="750" dirty="0">
                <a:solidFill>
                  <a:srgbClr val="000000"/>
                </a:solidFill>
                <a:latin typeface="Calibri (MS)"/>
                <a:ea typeface="Calibri (MS)"/>
                <a:cs typeface="Calibri (MS)"/>
                <a:sym typeface="Calibri (MS)"/>
              </a:rPr>
              <a:t>- e-mail: estudante@email.com</a:t>
            </a:r>
          </a:p>
          <a:p>
            <a:pPr algn="l">
              <a:lnSpc>
                <a:spcPts val="900"/>
              </a:lnSpc>
            </a:pPr>
            <a:r>
              <a:rPr lang="en-US" sz="750" b="1" dirty="0" err="1">
                <a:solidFill>
                  <a:srgbClr val="002E5D"/>
                </a:solidFill>
                <a:latin typeface="Calibri (MS) Bold"/>
                <a:ea typeface="Calibri (MS) Bold"/>
                <a:cs typeface="Calibri (MS) Bold"/>
                <a:sym typeface="Calibri (MS) Bold"/>
              </a:rPr>
              <a:t>Estudante</a:t>
            </a:r>
            <a:r>
              <a:rPr lang="en-US" sz="750" b="1" dirty="0">
                <a:solidFill>
                  <a:srgbClr val="002E5D"/>
                </a:solidFill>
                <a:latin typeface="Calibri (MS) Bold"/>
                <a:ea typeface="Calibri (MS) Bold"/>
                <a:cs typeface="Calibri (MS) Bold"/>
                <a:sym typeface="Calibri (MS) Bold"/>
              </a:rPr>
              <a:t>:</a:t>
            </a:r>
            <a:r>
              <a:rPr lang="en-US" sz="750" dirty="0">
                <a:solidFill>
                  <a:srgbClr val="000000"/>
                </a:solidFill>
                <a:latin typeface="Calibri (MS)"/>
                <a:ea typeface="Calibri (MS)"/>
                <a:cs typeface="Calibri (MS)"/>
                <a:sym typeface="Calibri (MS)"/>
              </a:rPr>
              <a:t> Nome do </a:t>
            </a:r>
            <a:r>
              <a:rPr lang="en-US" sz="750" dirty="0" err="1">
                <a:solidFill>
                  <a:srgbClr val="000000"/>
                </a:solidFill>
                <a:latin typeface="Calibri (MS)"/>
                <a:ea typeface="Calibri (MS)"/>
                <a:cs typeface="Calibri (MS)"/>
                <a:sym typeface="Calibri (MS)"/>
              </a:rPr>
              <a:t>Estudante</a:t>
            </a:r>
            <a:r>
              <a:rPr lang="en-US" sz="750" dirty="0">
                <a:solidFill>
                  <a:srgbClr val="000000"/>
                </a:solidFill>
                <a:latin typeface="Calibri (MS)"/>
                <a:ea typeface="Calibri (MS)"/>
                <a:cs typeface="Calibri (MS)"/>
                <a:sym typeface="Calibri (MS)"/>
              </a:rPr>
              <a:t>- e-mail: </a:t>
            </a:r>
            <a:r>
              <a:rPr lang="en-US" sz="750" dirty="0">
                <a:solidFill>
                  <a:srgbClr val="000000"/>
                </a:solidFill>
                <a:latin typeface="Calibri (MS)"/>
                <a:ea typeface="Calibri (MS)"/>
                <a:cs typeface="Calibri (MS)"/>
                <a:sym typeface="Calibri (MS)"/>
                <a:hlinkClick r:id="rId8"/>
              </a:rPr>
              <a:t>estudante@email.com</a:t>
            </a:r>
            <a:endParaRPr lang="en-US" sz="750" dirty="0">
              <a:solidFill>
                <a:srgbClr val="000000"/>
              </a:solidFill>
              <a:latin typeface="Calibri (MS)"/>
              <a:ea typeface="Calibri (MS)"/>
              <a:cs typeface="Calibri (MS)"/>
              <a:sym typeface="Calibri (MS)"/>
            </a:endParaRPr>
          </a:p>
          <a:p>
            <a:pPr>
              <a:lnSpc>
                <a:spcPts val="900"/>
              </a:lnSpc>
            </a:pPr>
            <a:r>
              <a:rPr lang="en-US" sz="750" b="1" dirty="0" err="1">
                <a:solidFill>
                  <a:srgbClr val="002E5D"/>
                </a:solidFill>
                <a:latin typeface="Calibri (MS) Bold"/>
                <a:ea typeface="Calibri (MS) Bold"/>
                <a:cs typeface="Calibri (MS) Bold"/>
                <a:sym typeface="Calibri (MS) Bold"/>
              </a:rPr>
              <a:t>Estudante</a:t>
            </a:r>
            <a:r>
              <a:rPr lang="en-US" sz="750" b="1" dirty="0">
                <a:solidFill>
                  <a:srgbClr val="002E5D"/>
                </a:solidFill>
                <a:latin typeface="Calibri (MS) Bold"/>
                <a:ea typeface="Calibri (MS) Bold"/>
                <a:cs typeface="Calibri (MS) Bold"/>
                <a:sym typeface="Calibri (MS) Bold"/>
              </a:rPr>
              <a:t>:</a:t>
            </a:r>
            <a:r>
              <a:rPr lang="en-US" sz="750" dirty="0">
                <a:solidFill>
                  <a:srgbClr val="000000"/>
                </a:solidFill>
                <a:latin typeface="Calibri (MS)"/>
                <a:ea typeface="Calibri (MS)"/>
                <a:cs typeface="Calibri (MS)"/>
                <a:sym typeface="Calibri (MS)"/>
              </a:rPr>
              <a:t> Nome do </a:t>
            </a:r>
            <a:r>
              <a:rPr lang="en-US" sz="750" dirty="0" err="1">
                <a:solidFill>
                  <a:srgbClr val="000000"/>
                </a:solidFill>
                <a:latin typeface="Calibri (MS)"/>
                <a:ea typeface="Calibri (MS)"/>
                <a:cs typeface="Calibri (MS)"/>
                <a:sym typeface="Calibri (MS)"/>
              </a:rPr>
              <a:t>Estudante</a:t>
            </a:r>
            <a:r>
              <a:rPr lang="en-US" sz="750" dirty="0">
                <a:solidFill>
                  <a:srgbClr val="000000"/>
                </a:solidFill>
                <a:latin typeface="Calibri (MS)"/>
                <a:ea typeface="Calibri (MS)"/>
                <a:cs typeface="Calibri (MS)"/>
                <a:sym typeface="Calibri (MS)"/>
              </a:rPr>
              <a:t>- e-mail: estudante@email.com</a:t>
            </a:r>
          </a:p>
          <a:p>
            <a:pPr>
              <a:lnSpc>
                <a:spcPts val="900"/>
              </a:lnSpc>
            </a:pPr>
            <a:r>
              <a:rPr lang="en-US" sz="750" b="1" dirty="0" err="1">
                <a:solidFill>
                  <a:srgbClr val="002E5D"/>
                </a:solidFill>
                <a:latin typeface="Calibri (MS) Bold"/>
                <a:ea typeface="Calibri (MS) Bold"/>
                <a:cs typeface="Calibri (MS) Bold"/>
                <a:sym typeface="Calibri (MS) Bold"/>
              </a:rPr>
              <a:t>Estudante</a:t>
            </a:r>
            <a:r>
              <a:rPr lang="en-US" sz="750" b="1" dirty="0">
                <a:solidFill>
                  <a:srgbClr val="002E5D"/>
                </a:solidFill>
                <a:latin typeface="Calibri (MS) Bold"/>
                <a:ea typeface="Calibri (MS) Bold"/>
                <a:cs typeface="Calibri (MS) Bold"/>
                <a:sym typeface="Calibri (MS) Bold"/>
              </a:rPr>
              <a:t>:</a:t>
            </a:r>
            <a:r>
              <a:rPr lang="en-US" sz="750" dirty="0">
                <a:solidFill>
                  <a:srgbClr val="000000"/>
                </a:solidFill>
                <a:latin typeface="Calibri (MS)"/>
                <a:ea typeface="Calibri (MS)"/>
                <a:cs typeface="Calibri (MS)"/>
                <a:sym typeface="Calibri (MS)"/>
              </a:rPr>
              <a:t> Nome do </a:t>
            </a:r>
            <a:r>
              <a:rPr lang="en-US" sz="750" dirty="0" err="1">
                <a:solidFill>
                  <a:srgbClr val="000000"/>
                </a:solidFill>
                <a:latin typeface="Calibri (MS)"/>
                <a:ea typeface="Calibri (MS)"/>
                <a:cs typeface="Calibri (MS)"/>
                <a:sym typeface="Calibri (MS)"/>
              </a:rPr>
              <a:t>Estudante</a:t>
            </a:r>
            <a:r>
              <a:rPr lang="en-US" sz="750" dirty="0">
                <a:solidFill>
                  <a:srgbClr val="000000"/>
                </a:solidFill>
                <a:latin typeface="Calibri (MS)"/>
                <a:ea typeface="Calibri (MS)"/>
                <a:cs typeface="Calibri (MS)"/>
                <a:sym typeface="Calibri (MS)"/>
              </a:rPr>
              <a:t>- e-mail: estudante@email.com</a:t>
            </a:r>
          </a:p>
          <a:p>
            <a:pPr algn="l">
              <a:lnSpc>
                <a:spcPts val="900"/>
              </a:lnSpc>
            </a:pPr>
            <a:r>
              <a:rPr lang="en-US" sz="750" b="1" dirty="0" err="1">
                <a:solidFill>
                  <a:srgbClr val="002E5D"/>
                </a:solidFill>
                <a:latin typeface="Calibri (MS) Bold"/>
                <a:ea typeface="Calibri (MS) Bold"/>
                <a:cs typeface="Calibri (MS) Bold"/>
                <a:sym typeface="Calibri (MS) Bold"/>
              </a:rPr>
              <a:t>Orientador</a:t>
            </a:r>
            <a:r>
              <a:rPr lang="en-US" sz="750" b="1" dirty="0">
                <a:solidFill>
                  <a:srgbClr val="002E5D"/>
                </a:solidFill>
                <a:latin typeface="Calibri (MS) Bold"/>
                <a:ea typeface="Calibri (MS) Bold"/>
                <a:cs typeface="Calibri (MS) Bold"/>
                <a:sym typeface="Calibri (MS) Bold"/>
              </a:rPr>
              <a:t>:</a:t>
            </a:r>
            <a:r>
              <a:rPr lang="en-US" sz="750" dirty="0">
                <a:solidFill>
                  <a:srgbClr val="000000"/>
                </a:solidFill>
                <a:latin typeface="Calibri (MS)"/>
                <a:ea typeface="Calibri (MS)"/>
                <a:cs typeface="Calibri (MS)"/>
                <a:sym typeface="Calibri (MS)"/>
              </a:rPr>
              <a:t> Nome do Professor - e-mail: professor@email.com</a:t>
            </a:r>
          </a:p>
          <a:p>
            <a:pPr algn="l">
              <a:lnSpc>
                <a:spcPts val="900"/>
              </a:lnSpc>
            </a:pPr>
            <a:r>
              <a:rPr lang="en-US" sz="750" b="1" dirty="0" err="1">
                <a:solidFill>
                  <a:srgbClr val="002E5D"/>
                </a:solidFill>
                <a:latin typeface="Calibri (MS) Bold"/>
                <a:ea typeface="Calibri (MS) Bold"/>
                <a:cs typeface="Calibri (MS) Bold"/>
                <a:sym typeface="Calibri (MS) Bold"/>
              </a:rPr>
              <a:t>Coorientador</a:t>
            </a:r>
            <a:r>
              <a:rPr lang="en-US" sz="750" dirty="0">
                <a:solidFill>
                  <a:srgbClr val="002E5D"/>
                </a:solidFill>
                <a:latin typeface="Calibri (MS)"/>
                <a:ea typeface="Calibri (MS)"/>
                <a:cs typeface="Calibri (MS)"/>
                <a:sym typeface="Calibri (MS)"/>
              </a:rPr>
              <a:t>:</a:t>
            </a:r>
            <a:r>
              <a:rPr lang="en-US" sz="750" dirty="0">
                <a:solidFill>
                  <a:srgbClr val="000000"/>
                </a:solidFill>
                <a:latin typeface="Calibri (MS)"/>
                <a:ea typeface="Calibri (MS)"/>
                <a:cs typeface="Calibri (MS)"/>
                <a:sym typeface="Calibri (MS)"/>
              </a:rPr>
              <a:t> Nome do professor -  e-mail: professor@email.com</a:t>
            </a:r>
          </a:p>
        </p:txBody>
      </p:sp>
      <p:sp>
        <p:nvSpPr>
          <p:cNvPr id="45" name="TextBox 45"/>
          <p:cNvSpPr txBox="1"/>
          <p:nvPr/>
        </p:nvSpPr>
        <p:spPr>
          <a:xfrm>
            <a:off x="3544496" y="2342282"/>
            <a:ext cx="2590879" cy="473256"/>
          </a:xfrm>
          <a:prstGeom prst="rect">
            <a:avLst/>
          </a:prstGeom>
        </p:spPr>
        <p:txBody>
          <a:bodyPr lIns="0" tIns="0" rIns="0" bIns="0" rtlCol="0" anchor="t">
            <a:spAutoFit/>
          </a:bodyPr>
          <a:lstStyle/>
          <a:p>
            <a:pPr algn="l">
              <a:lnSpc>
                <a:spcPts val="900"/>
              </a:lnSpc>
            </a:pPr>
            <a:r>
              <a:rPr lang="en-US" sz="750" b="1" dirty="0">
                <a:solidFill>
                  <a:srgbClr val="002E5D"/>
                </a:solidFill>
                <a:latin typeface="Calibri (MS) Bold"/>
                <a:ea typeface="Calibri (MS) Bold"/>
                <a:cs typeface="Calibri (MS) Bold"/>
                <a:sym typeface="Calibri (MS) Bold"/>
              </a:rPr>
              <a:t>Nome da </a:t>
            </a:r>
            <a:r>
              <a:rPr lang="en-US" sz="750" b="1" dirty="0" err="1">
                <a:solidFill>
                  <a:srgbClr val="002E5D"/>
                </a:solidFill>
                <a:latin typeface="Calibri (MS) Bold"/>
                <a:ea typeface="Calibri (MS) Bold"/>
                <a:cs typeface="Calibri (MS) Bold"/>
                <a:sym typeface="Calibri (MS) Bold"/>
              </a:rPr>
              <a:t>instituição</a:t>
            </a:r>
            <a:r>
              <a:rPr lang="en-US" sz="750" b="1" dirty="0">
                <a:solidFill>
                  <a:srgbClr val="002E5D"/>
                </a:solidFill>
                <a:latin typeface="Calibri (MS) Bold"/>
                <a:ea typeface="Calibri (MS) Bold"/>
                <a:cs typeface="Calibri (MS) Bold"/>
                <a:sym typeface="Calibri (MS) Bold"/>
              </a:rPr>
              <a:t> de </a:t>
            </a:r>
            <a:r>
              <a:rPr lang="en-US" sz="750" b="1" dirty="0" err="1">
                <a:solidFill>
                  <a:srgbClr val="002E5D"/>
                </a:solidFill>
                <a:latin typeface="Calibri (MS) Bold"/>
                <a:ea typeface="Calibri (MS) Bold"/>
                <a:cs typeface="Calibri (MS) Bold"/>
                <a:sym typeface="Calibri (MS) Bold"/>
              </a:rPr>
              <a:t>ensino</a:t>
            </a:r>
            <a:endParaRPr lang="en-US" sz="750" b="1" dirty="0">
              <a:solidFill>
                <a:srgbClr val="002E5D"/>
              </a:solidFill>
              <a:latin typeface="Calibri (MS) Bold"/>
              <a:ea typeface="Calibri (MS) Bold"/>
              <a:cs typeface="Calibri (MS) Bold"/>
              <a:sym typeface="Calibri (MS) Bold"/>
            </a:endParaRPr>
          </a:p>
          <a:p>
            <a:pPr algn="l">
              <a:lnSpc>
                <a:spcPts val="900"/>
              </a:lnSpc>
            </a:pPr>
            <a:r>
              <a:rPr lang="en-US" sz="750" dirty="0">
                <a:solidFill>
                  <a:srgbClr val="000000"/>
                </a:solidFill>
                <a:latin typeface="Calibri (MS)"/>
                <a:ea typeface="Calibri (MS)"/>
                <a:cs typeface="Calibri (MS)"/>
                <a:sym typeface="Calibri (MS)"/>
              </a:rPr>
              <a:t>E-mail da </a:t>
            </a:r>
            <a:r>
              <a:rPr lang="en-US" sz="750" dirty="0" err="1">
                <a:solidFill>
                  <a:srgbClr val="000000"/>
                </a:solidFill>
                <a:latin typeface="Calibri (MS)"/>
                <a:ea typeface="Calibri (MS)"/>
                <a:cs typeface="Calibri (MS)"/>
                <a:sym typeface="Calibri (MS)"/>
              </a:rPr>
              <a:t>Instituição</a:t>
            </a:r>
            <a:endParaRPr lang="en-US" sz="750" dirty="0">
              <a:solidFill>
                <a:srgbClr val="000000"/>
              </a:solidFill>
              <a:latin typeface="Calibri (MS)"/>
              <a:ea typeface="Calibri (MS)"/>
              <a:cs typeface="Calibri (MS)"/>
              <a:sym typeface="Calibri (MS)"/>
            </a:endParaRPr>
          </a:p>
          <a:p>
            <a:pPr algn="l">
              <a:lnSpc>
                <a:spcPts val="900"/>
              </a:lnSpc>
            </a:pPr>
            <a:r>
              <a:rPr lang="en-US" sz="750" dirty="0">
                <a:solidFill>
                  <a:srgbClr val="000000"/>
                </a:solidFill>
                <a:latin typeface="Calibri (MS)"/>
                <a:ea typeface="Calibri (MS)"/>
                <a:cs typeface="Calibri (MS)"/>
                <a:sym typeface="Calibri (MS)"/>
              </a:rPr>
              <a:t>Série (e </a:t>
            </a:r>
            <a:r>
              <a:rPr lang="en-US" sz="750" dirty="0" err="1">
                <a:solidFill>
                  <a:srgbClr val="000000"/>
                </a:solidFill>
                <a:latin typeface="Calibri (MS)"/>
                <a:ea typeface="Calibri (MS)"/>
                <a:cs typeface="Calibri (MS)"/>
                <a:sym typeface="Calibri (MS)"/>
              </a:rPr>
              <a:t>curso</a:t>
            </a:r>
            <a:r>
              <a:rPr lang="en-US" sz="750" dirty="0">
                <a:solidFill>
                  <a:srgbClr val="000000"/>
                </a:solidFill>
                <a:latin typeface="Calibri (MS)"/>
                <a:ea typeface="Calibri (MS)"/>
                <a:cs typeface="Calibri (MS)"/>
                <a:sym typeface="Calibri (MS)"/>
              </a:rPr>
              <a:t> </a:t>
            </a:r>
            <a:r>
              <a:rPr lang="en-US" sz="750" dirty="0" err="1">
                <a:solidFill>
                  <a:srgbClr val="000000"/>
                </a:solidFill>
                <a:latin typeface="Calibri (MS)"/>
                <a:ea typeface="Calibri (MS)"/>
                <a:cs typeface="Calibri (MS)"/>
                <a:sym typeface="Calibri (MS)"/>
              </a:rPr>
              <a:t>técnico</a:t>
            </a:r>
            <a:r>
              <a:rPr lang="en-US" sz="750" dirty="0">
                <a:solidFill>
                  <a:srgbClr val="000000"/>
                </a:solidFill>
                <a:latin typeface="Calibri (MS)"/>
                <a:ea typeface="Calibri (MS)"/>
                <a:cs typeface="Calibri (MS)"/>
                <a:sym typeface="Calibri (MS)"/>
              </a:rPr>
              <a:t> se </a:t>
            </a:r>
            <a:r>
              <a:rPr lang="en-US" sz="750" dirty="0" err="1">
                <a:solidFill>
                  <a:srgbClr val="000000"/>
                </a:solidFill>
                <a:latin typeface="Calibri (MS)"/>
                <a:ea typeface="Calibri (MS)"/>
                <a:cs typeface="Calibri (MS)"/>
                <a:sym typeface="Calibri (MS)"/>
              </a:rPr>
              <a:t>aplicável</a:t>
            </a:r>
            <a:r>
              <a:rPr lang="en-US" sz="750" dirty="0">
                <a:solidFill>
                  <a:srgbClr val="000000"/>
                </a:solidFill>
                <a:latin typeface="Calibri (MS)"/>
                <a:ea typeface="Calibri (MS)"/>
                <a:cs typeface="Calibri (MS)"/>
                <a:sym typeface="Calibri (MS)"/>
              </a:rPr>
              <a:t>) dos </a:t>
            </a:r>
            <a:r>
              <a:rPr lang="en-US" sz="750" dirty="0" err="1">
                <a:solidFill>
                  <a:srgbClr val="000000"/>
                </a:solidFill>
                <a:latin typeface="Calibri (MS)"/>
                <a:ea typeface="Calibri (MS)"/>
                <a:cs typeface="Calibri (MS)"/>
                <a:sym typeface="Calibri (MS)"/>
              </a:rPr>
              <a:t>estudantes</a:t>
            </a:r>
            <a:endParaRPr lang="en-US" sz="750" dirty="0">
              <a:solidFill>
                <a:srgbClr val="000000"/>
              </a:solidFill>
              <a:latin typeface="Calibri (MS)"/>
              <a:ea typeface="Calibri (MS)"/>
              <a:cs typeface="Calibri (MS)"/>
              <a:sym typeface="Calibri (MS)"/>
            </a:endParaRPr>
          </a:p>
          <a:p>
            <a:pPr algn="l">
              <a:lnSpc>
                <a:spcPts val="900"/>
              </a:lnSpc>
            </a:pPr>
            <a:r>
              <a:rPr lang="en-US" sz="750" dirty="0" err="1">
                <a:solidFill>
                  <a:srgbClr val="000000"/>
                </a:solidFill>
                <a:latin typeface="Calibri (MS)"/>
                <a:ea typeface="Calibri (MS)"/>
                <a:cs typeface="Calibri (MS)"/>
                <a:sym typeface="Calibri (MS)"/>
              </a:rPr>
              <a:t>Município</a:t>
            </a:r>
            <a:r>
              <a:rPr lang="en-US" sz="750" dirty="0">
                <a:solidFill>
                  <a:srgbClr val="000000"/>
                </a:solidFill>
                <a:latin typeface="Calibri (MS)"/>
                <a:ea typeface="Calibri (MS)"/>
                <a:cs typeface="Calibri (MS)"/>
                <a:sym typeface="Calibri (MS)"/>
              </a:rPr>
              <a:t>/MS</a:t>
            </a:r>
          </a:p>
        </p:txBody>
      </p:sp>
      <p:sp>
        <p:nvSpPr>
          <p:cNvPr id="46" name="TextBox 46"/>
          <p:cNvSpPr txBox="1"/>
          <p:nvPr/>
        </p:nvSpPr>
        <p:spPr>
          <a:xfrm>
            <a:off x="723067" y="9296400"/>
            <a:ext cx="859955" cy="196493"/>
          </a:xfrm>
          <a:prstGeom prst="rect">
            <a:avLst/>
          </a:prstGeom>
        </p:spPr>
        <p:txBody>
          <a:bodyPr lIns="0" tIns="0" rIns="0" bIns="0" rtlCol="0" anchor="t">
            <a:spAutoFit/>
          </a:bodyPr>
          <a:lstStyle/>
          <a:p>
            <a:pPr algn="l">
              <a:lnSpc>
                <a:spcPts val="718"/>
              </a:lnSpc>
            </a:pPr>
            <a:r>
              <a:rPr lang="en-US" sz="598" b="1">
                <a:solidFill>
                  <a:srgbClr val="000000"/>
                </a:solidFill>
                <a:latin typeface="Arial Bold"/>
                <a:ea typeface="Arial Bold"/>
                <a:cs typeface="Arial Bold"/>
                <a:sym typeface="Arial Bold"/>
              </a:rPr>
              <a:t>Figura 1</a:t>
            </a:r>
            <a:r>
              <a:rPr lang="en-US" sz="598">
                <a:solidFill>
                  <a:srgbClr val="000000"/>
                </a:solidFill>
                <a:latin typeface="Arial"/>
                <a:ea typeface="Arial"/>
                <a:cs typeface="Arial"/>
                <a:sym typeface="Arial"/>
              </a:rPr>
              <a:t>. Título da figura</a:t>
            </a:r>
          </a:p>
          <a:p>
            <a:pPr algn="l">
              <a:lnSpc>
                <a:spcPts val="718"/>
              </a:lnSpc>
            </a:pPr>
            <a:r>
              <a:rPr lang="en-US" sz="598" b="1">
                <a:solidFill>
                  <a:srgbClr val="000000"/>
                </a:solidFill>
                <a:latin typeface="Arial Bold"/>
                <a:ea typeface="Arial Bold"/>
                <a:cs typeface="Arial Bold"/>
                <a:sym typeface="Arial Bold"/>
              </a:rPr>
              <a:t>Fonte: </a:t>
            </a:r>
            <a:r>
              <a:rPr lang="en-US" sz="598">
                <a:solidFill>
                  <a:srgbClr val="000000"/>
                </a:solidFill>
                <a:latin typeface="Arial"/>
                <a:ea typeface="Arial"/>
                <a:cs typeface="Arial"/>
                <a:sym typeface="Arial"/>
              </a:rPr>
              <a:t>AUTOR, ano, p. </a:t>
            </a:r>
          </a:p>
        </p:txBody>
      </p:sp>
      <p:sp>
        <p:nvSpPr>
          <p:cNvPr id="47" name="TextBox 47"/>
          <p:cNvSpPr txBox="1"/>
          <p:nvPr/>
        </p:nvSpPr>
        <p:spPr>
          <a:xfrm>
            <a:off x="3116195" y="9296400"/>
            <a:ext cx="859955" cy="196493"/>
          </a:xfrm>
          <a:prstGeom prst="rect">
            <a:avLst/>
          </a:prstGeom>
        </p:spPr>
        <p:txBody>
          <a:bodyPr lIns="0" tIns="0" rIns="0" bIns="0" rtlCol="0" anchor="t">
            <a:spAutoFit/>
          </a:bodyPr>
          <a:lstStyle/>
          <a:p>
            <a:pPr algn="l">
              <a:lnSpc>
                <a:spcPts val="718"/>
              </a:lnSpc>
            </a:pPr>
            <a:r>
              <a:rPr lang="en-US" sz="598" b="1">
                <a:solidFill>
                  <a:srgbClr val="000000"/>
                </a:solidFill>
                <a:latin typeface="Arial Bold"/>
                <a:ea typeface="Arial Bold"/>
                <a:cs typeface="Arial Bold"/>
                <a:sym typeface="Arial Bold"/>
              </a:rPr>
              <a:t>Figura 2</a:t>
            </a:r>
            <a:r>
              <a:rPr lang="en-US" sz="598">
                <a:solidFill>
                  <a:srgbClr val="000000"/>
                </a:solidFill>
                <a:latin typeface="Arial"/>
                <a:ea typeface="Arial"/>
                <a:cs typeface="Arial"/>
                <a:sym typeface="Arial"/>
              </a:rPr>
              <a:t>. Título da figura</a:t>
            </a:r>
          </a:p>
          <a:p>
            <a:pPr algn="l">
              <a:lnSpc>
                <a:spcPts val="718"/>
              </a:lnSpc>
            </a:pPr>
            <a:r>
              <a:rPr lang="en-US" sz="598" b="1">
                <a:solidFill>
                  <a:srgbClr val="000000"/>
                </a:solidFill>
                <a:latin typeface="Arial Bold"/>
                <a:ea typeface="Arial Bold"/>
                <a:cs typeface="Arial Bold"/>
                <a:sym typeface="Arial Bold"/>
              </a:rPr>
              <a:t>Fonte: </a:t>
            </a:r>
            <a:r>
              <a:rPr lang="en-US" sz="598">
                <a:solidFill>
                  <a:srgbClr val="000000"/>
                </a:solidFill>
                <a:latin typeface="Arial"/>
                <a:ea typeface="Arial"/>
                <a:cs typeface="Arial"/>
                <a:sym typeface="Arial"/>
              </a:rPr>
              <a:t>AUTOR, ano, p. </a:t>
            </a:r>
          </a:p>
        </p:txBody>
      </p:sp>
      <p:grpSp>
        <p:nvGrpSpPr>
          <p:cNvPr id="48" name="Group 48"/>
          <p:cNvGrpSpPr>
            <a:grpSpLocks noChangeAspect="1"/>
          </p:cNvGrpSpPr>
          <p:nvPr/>
        </p:nvGrpSpPr>
        <p:grpSpPr>
          <a:xfrm>
            <a:off x="4993782" y="9598849"/>
            <a:ext cx="1323237" cy="1221551"/>
            <a:chOff x="0" y="0"/>
            <a:chExt cx="6335183" cy="5848349"/>
          </a:xfrm>
        </p:grpSpPr>
        <p:sp>
          <p:nvSpPr>
            <p:cNvPr id="49" name="Freeform 49"/>
            <p:cNvSpPr/>
            <p:nvPr/>
          </p:nvSpPr>
          <p:spPr>
            <a:xfrm>
              <a:off x="0" y="0"/>
              <a:ext cx="6335141" cy="5848350"/>
            </a:xfrm>
            <a:custGeom>
              <a:avLst/>
              <a:gdLst/>
              <a:ahLst/>
              <a:cxnLst/>
              <a:rect l="l" t="t" r="r" b="b"/>
              <a:pathLst>
                <a:path w="6335141" h="5848350">
                  <a:moveTo>
                    <a:pt x="0" y="0"/>
                  </a:moveTo>
                  <a:lnTo>
                    <a:pt x="6335141" y="0"/>
                  </a:lnTo>
                  <a:lnTo>
                    <a:pt x="6335141" y="5848350"/>
                  </a:lnTo>
                  <a:lnTo>
                    <a:pt x="0" y="5848350"/>
                  </a:lnTo>
                  <a:lnTo>
                    <a:pt x="0" y="0"/>
                  </a:lnTo>
                  <a:close/>
                </a:path>
              </a:pathLst>
            </a:custGeom>
            <a:blipFill>
              <a:blip r:embed="rId9"/>
              <a:stretch>
                <a:fillRect l="-11687" r="-11687"/>
              </a:stretch>
            </a:blipFill>
          </p:spPr>
        </p:sp>
      </p:grpSp>
      <p:sp>
        <p:nvSpPr>
          <p:cNvPr id="50" name="TextBox 50"/>
          <p:cNvSpPr txBox="1"/>
          <p:nvPr/>
        </p:nvSpPr>
        <p:spPr>
          <a:xfrm>
            <a:off x="5225423" y="9296400"/>
            <a:ext cx="859955" cy="196493"/>
          </a:xfrm>
          <a:prstGeom prst="rect">
            <a:avLst/>
          </a:prstGeom>
        </p:spPr>
        <p:txBody>
          <a:bodyPr lIns="0" tIns="0" rIns="0" bIns="0" rtlCol="0" anchor="t">
            <a:spAutoFit/>
          </a:bodyPr>
          <a:lstStyle/>
          <a:p>
            <a:pPr algn="l">
              <a:lnSpc>
                <a:spcPts val="718"/>
              </a:lnSpc>
            </a:pPr>
            <a:r>
              <a:rPr lang="en-US" sz="598" b="1">
                <a:solidFill>
                  <a:srgbClr val="000000"/>
                </a:solidFill>
                <a:latin typeface="Arial Bold"/>
                <a:ea typeface="Arial Bold"/>
                <a:cs typeface="Arial Bold"/>
                <a:sym typeface="Arial Bold"/>
              </a:rPr>
              <a:t>Figura 3</a:t>
            </a:r>
            <a:r>
              <a:rPr lang="en-US" sz="598">
                <a:solidFill>
                  <a:srgbClr val="000000"/>
                </a:solidFill>
                <a:latin typeface="Arial"/>
                <a:ea typeface="Arial"/>
                <a:cs typeface="Arial"/>
                <a:sym typeface="Arial"/>
              </a:rPr>
              <a:t>. Título da figura</a:t>
            </a:r>
          </a:p>
          <a:p>
            <a:pPr algn="l">
              <a:lnSpc>
                <a:spcPts val="718"/>
              </a:lnSpc>
            </a:pPr>
            <a:r>
              <a:rPr lang="en-US" sz="598" b="1">
                <a:solidFill>
                  <a:srgbClr val="000000"/>
                </a:solidFill>
                <a:latin typeface="Arial Bold"/>
                <a:ea typeface="Arial Bold"/>
                <a:cs typeface="Arial Bold"/>
                <a:sym typeface="Arial Bold"/>
              </a:rPr>
              <a:t>Fonte: </a:t>
            </a:r>
            <a:r>
              <a:rPr lang="en-US" sz="598">
                <a:solidFill>
                  <a:srgbClr val="000000"/>
                </a:solidFill>
                <a:latin typeface="Arial"/>
                <a:ea typeface="Arial"/>
                <a:cs typeface="Arial"/>
                <a:sym typeface="Arial"/>
              </a:rPr>
              <a:t>AUTOR, ano, p.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 y="11327399"/>
            <a:ext cx="1601077" cy="859053"/>
          </a:xfrm>
          <a:custGeom>
            <a:avLst/>
            <a:gdLst/>
            <a:ahLst/>
            <a:cxnLst/>
            <a:rect l="l" t="t" r="r" b="b"/>
            <a:pathLst>
              <a:path w="1601077" h="859053">
                <a:moveTo>
                  <a:pt x="0" y="0"/>
                </a:moveTo>
                <a:lnTo>
                  <a:pt x="1601077" y="0"/>
                </a:lnTo>
                <a:lnTo>
                  <a:pt x="1601077" y="859053"/>
                </a:lnTo>
                <a:lnTo>
                  <a:pt x="0" y="859053"/>
                </a:lnTo>
                <a:lnTo>
                  <a:pt x="0" y="0"/>
                </a:lnTo>
                <a:close/>
              </a:path>
            </a:pathLst>
          </a:custGeom>
          <a:blipFill>
            <a:blip r:embed="rId2"/>
            <a:stretch>
              <a:fillRect l="-24397" t="-72542" r="-19146" b="-94990"/>
            </a:stretch>
          </a:blipFill>
        </p:spPr>
      </p:sp>
      <p:sp>
        <p:nvSpPr>
          <p:cNvPr id="3" name="Freeform 3"/>
          <p:cNvSpPr/>
          <p:nvPr/>
        </p:nvSpPr>
        <p:spPr>
          <a:xfrm>
            <a:off x="4572000" y="11419638"/>
            <a:ext cx="2272156" cy="713269"/>
          </a:xfrm>
          <a:custGeom>
            <a:avLst/>
            <a:gdLst/>
            <a:ahLst/>
            <a:cxnLst/>
            <a:rect l="l" t="t" r="r" b="b"/>
            <a:pathLst>
              <a:path w="2272156" h="713269">
                <a:moveTo>
                  <a:pt x="0" y="0"/>
                </a:moveTo>
                <a:lnTo>
                  <a:pt x="2272157" y="0"/>
                </a:lnTo>
                <a:lnTo>
                  <a:pt x="2272157" y="713269"/>
                </a:lnTo>
                <a:lnTo>
                  <a:pt x="0" y="713269"/>
                </a:lnTo>
                <a:lnTo>
                  <a:pt x="0" y="0"/>
                </a:lnTo>
                <a:close/>
              </a:path>
            </a:pathLst>
          </a:custGeom>
          <a:blipFill>
            <a:blip r:embed="rId3"/>
            <a:stretch>
              <a:fillRect l="-97"/>
            </a:stretch>
          </a:blipFill>
        </p:spPr>
      </p:sp>
      <p:sp>
        <p:nvSpPr>
          <p:cNvPr id="4" name="Freeform 4"/>
          <p:cNvSpPr/>
          <p:nvPr/>
        </p:nvSpPr>
        <p:spPr>
          <a:xfrm>
            <a:off x="2949306" y="11334280"/>
            <a:ext cx="1193734" cy="857720"/>
          </a:xfrm>
          <a:custGeom>
            <a:avLst/>
            <a:gdLst/>
            <a:ahLst/>
            <a:cxnLst/>
            <a:rect l="l" t="t" r="r" b="b"/>
            <a:pathLst>
              <a:path w="1193734" h="857720">
                <a:moveTo>
                  <a:pt x="0" y="0"/>
                </a:moveTo>
                <a:lnTo>
                  <a:pt x="1193733" y="0"/>
                </a:lnTo>
                <a:lnTo>
                  <a:pt x="1193733" y="857720"/>
                </a:lnTo>
                <a:lnTo>
                  <a:pt x="0" y="857720"/>
                </a:lnTo>
                <a:lnTo>
                  <a:pt x="0" y="0"/>
                </a:lnTo>
                <a:close/>
              </a:path>
            </a:pathLst>
          </a:custGeom>
          <a:blipFill>
            <a:blip r:embed="rId4"/>
            <a:stretch>
              <a:fillRect/>
            </a:stretch>
          </a:blipFill>
        </p:spPr>
      </p:sp>
      <p:sp>
        <p:nvSpPr>
          <p:cNvPr id="5" name="TextBox 5"/>
          <p:cNvSpPr txBox="1"/>
          <p:nvPr/>
        </p:nvSpPr>
        <p:spPr>
          <a:xfrm>
            <a:off x="75741" y="1871292"/>
            <a:ext cx="6727544" cy="314325"/>
          </a:xfrm>
          <a:prstGeom prst="rect">
            <a:avLst/>
          </a:prstGeom>
        </p:spPr>
        <p:txBody>
          <a:bodyPr lIns="0" tIns="0" rIns="0" bIns="0" rtlCol="0" anchor="t">
            <a:spAutoFit/>
          </a:bodyPr>
          <a:lstStyle/>
          <a:p>
            <a:pPr algn="ctr">
              <a:lnSpc>
                <a:spcPts val="2190"/>
              </a:lnSpc>
            </a:pPr>
            <a:r>
              <a:rPr lang="en-US" sz="1825" b="1">
                <a:solidFill>
                  <a:srgbClr val="000000"/>
                </a:solidFill>
                <a:latin typeface="Calibri (MS) Bold"/>
                <a:ea typeface="Calibri (MS) Bold"/>
                <a:cs typeface="Calibri (MS) Bold"/>
                <a:sym typeface="Calibri (MS) Bold"/>
              </a:rPr>
              <a:t>Título do trabalho: </a:t>
            </a:r>
            <a:r>
              <a:rPr lang="en-US" sz="1825" b="1">
                <a:solidFill>
                  <a:srgbClr val="A6A6A6"/>
                </a:solidFill>
                <a:latin typeface="Calibri (MS) Bold"/>
                <a:ea typeface="Calibri (MS) Bold"/>
                <a:cs typeface="Calibri (MS) Bold"/>
                <a:sym typeface="Calibri (MS) Bold"/>
              </a:rPr>
              <a:t>(insira aqui o título do projeto)</a:t>
            </a:r>
          </a:p>
        </p:txBody>
      </p:sp>
      <p:grpSp>
        <p:nvGrpSpPr>
          <p:cNvPr id="10" name="Group 10"/>
          <p:cNvGrpSpPr/>
          <p:nvPr/>
        </p:nvGrpSpPr>
        <p:grpSpPr>
          <a:xfrm>
            <a:off x="15769" y="3201314"/>
            <a:ext cx="6847487" cy="8131754"/>
            <a:chOff x="0" y="0"/>
            <a:chExt cx="42118598" cy="50018067"/>
          </a:xfrm>
        </p:grpSpPr>
        <p:sp>
          <p:nvSpPr>
            <p:cNvPr id="11" name="Freeform 11"/>
            <p:cNvSpPr/>
            <p:nvPr/>
          </p:nvSpPr>
          <p:spPr>
            <a:xfrm>
              <a:off x="0" y="0"/>
              <a:ext cx="42118638" cy="50018066"/>
            </a:xfrm>
            <a:custGeom>
              <a:avLst/>
              <a:gdLst/>
              <a:ahLst/>
              <a:cxnLst/>
              <a:rect l="l" t="t" r="r" b="b"/>
              <a:pathLst>
                <a:path w="42118638" h="50018066">
                  <a:moveTo>
                    <a:pt x="16992" y="0"/>
                  </a:moveTo>
                  <a:lnTo>
                    <a:pt x="42101647" y="0"/>
                  </a:lnTo>
                  <a:cubicBezTo>
                    <a:pt x="42111030" y="0"/>
                    <a:pt x="42118638" y="10896"/>
                    <a:pt x="42118638" y="24334"/>
                  </a:cubicBezTo>
                  <a:lnTo>
                    <a:pt x="42118638" y="49993730"/>
                  </a:lnTo>
                  <a:cubicBezTo>
                    <a:pt x="42118638" y="50007168"/>
                    <a:pt x="42111030" y="50018066"/>
                    <a:pt x="42101647" y="50018066"/>
                  </a:cubicBezTo>
                  <a:lnTo>
                    <a:pt x="16992" y="50018066"/>
                  </a:lnTo>
                  <a:cubicBezTo>
                    <a:pt x="7608" y="50018066"/>
                    <a:pt x="0" y="50007168"/>
                    <a:pt x="0" y="49993730"/>
                  </a:cubicBezTo>
                  <a:lnTo>
                    <a:pt x="0" y="24334"/>
                  </a:lnTo>
                  <a:cubicBezTo>
                    <a:pt x="0" y="10896"/>
                    <a:pt x="7608" y="0"/>
                    <a:pt x="16992" y="0"/>
                  </a:cubicBezTo>
                  <a:moveTo>
                    <a:pt x="16992" y="48668"/>
                  </a:moveTo>
                  <a:lnTo>
                    <a:pt x="16992" y="24334"/>
                  </a:lnTo>
                  <a:lnTo>
                    <a:pt x="33984" y="24334"/>
                  </a:lnTo>
                  <a:lnTo>
                    <a:pt x="33984" y="49993730"/>
                  </a:lnTo>
                  <a:lnTo>
                    <a:pt x="16992" y="49993730"/>
                  </a:lnTo>
                  <a:lnTo>
                    <a:pt x="16992" y="49969396"/>
                  </a:lnTo>
                  <a:lnTo>
                    <a:pt x="42101647" y="49969396"/>
                  </a:lnTo>
                  <a:lnTo>
                    <a:pt x="42101647" y="49993730"/>
                  </a:lnTo>
                  <a:lnTo>
                    <a:pt x="42084653" y="49993730"/>
                  </a:lnTo>
                  <a:lnTo>
                    <a:pt x="42084653" y="24334"/>
                  </a:lnTo>
                  <a:lnTo>
                    <a:pt x="42101647" y="24334"/>
                  </a:lnTo>
                  <a:lnTo>
                    <a:pt x="42101647" y="48668"/>
                  </a:lnTo>
                  <a:lnTo>
                    <a:pt x="16992" y="48668"/>
                  </a:lnTo>
                  <a:close/>
                </a:path>
              </a:pathLst>
            </a:custGeom>
            <a:solidFill>
              <a:srgbClr val="002E5D"/>
            </a:solidFill>
          </p:spPr>
        </p:sp>
      </p:grpSp>
      <p:grpSp>
        <p:nvGrpSpPr>
          <p:cNvPr id="12" name="Group 12"/>
          <p:cNvGrpSpPr/>
          <p:nvPr/>
        </p:nvGrpSpPr>
        <p:grpSpPr>
          <a:xfrm>
            <a:off x="0" y="1784038"/>
            <a:ext cx="6858000" cy="531511"/>
            <a:chOff x="0" y="0"/>
            <a:chExt cx="42183263" cy="3269301"/>
          </a:xfrm>
        </p:grpSpPr>
        <p:sp>
          <p:nvSpPr>
            <p:cNvPr id="13" name="Freeform 13"/>
            <p:cNvSpPr/>
            <p:nvPr/>
          </p:nvSpPr>
          <p:spPr>
            <a:xfrm>
              <a:off x="0" y="0"/>
              <a:ext cx="42183304" cy="3269243"/>
            </a:xfrm>
            <a:custGeom>
              <a:avLst/>
              <a:gdLst/>
              <a:ahLst/>
              <a:cxnLst/>
              <a:rect l="l" t="t" r="r" b="b"/>
              <a:pathLst>
                <a:path w="42183304" h="3269243">
                  <a:moveTo>
                    <a:pt x="17018" y="0"/>
                  </a:moveTo>
                  <a:lnTo>
                    <a:pt x="42166285" y="0"/>
                  </a:lnTo>
                  <a:cubicBezTo>
                    <a:pt x="42175683" y="0"/>
                    <a:pt x="42183304" y="9848"/>
                    <a:pt x="42183304" y="21994"/>
                  </a:cubicBezTo>
                  <a:lnTo>
                    <a:pt x="42183304" y="3247249"/>
                  </a:lnTo>
                  <a:cubicBezTo>
                    <a:pt x="42183304" y="3259395"/>
                    <a:pt x="42175683" y="3269243"/>
                    <a:pt x="42166285" y="3269243"/>
                  </a:cubicBezTo>
                  <a:lnTo>
                    <a:pt x="17018" y="3269243"/>
                  </a:lnTo>
                  <a:cubicBezTo>
                    <a:pt x="7620" y="3269243"/>
                    <a:pt x="0" y="3259395"/>
                    <a:pt x="0" y="3247249"/>
                  </a:cubicBezTo>
                  <a:lnTo>
                    <a:pt x="0" y="21994"/>
                  </a:lnTo>
                  <a:cubicBezTo>
                    <a:pt x="0" y="9848"/>
                    <a:pt x="7620" y="0"/>
                    <a:pt x="17018" y="0"/>
                  </a:cubicBezTo>
                  <a:moveTo>
                    <a:pt x="17018" y="43988"/>
                  </a:moveTo>
                  <a:lnTo>
                    <a:pt x="17018" y="21994"/>
                  </a:lnTo>
                  <a:lnTo>
                    <a:pt x="34036" y="21994"/>
                  </a:lnTo>
                  <a:lnTo>
                    <a:pt x="34036" y="3247249"/>
                  </a:lnTo>
                  <a:lnTo>
                    <a:pt x="17018" y="3247249"/>
                  </a:lnTo>
                  <a:lnTo>
                    <a:pt x="17018" y="3225255"/>
                  </a:lnTo>
                  <a:lnTo>
                    <a:pt x="42166285" y="3225255"/>
                  </a:lnTo>
                  <a:lnTo>
                    <a:pt x="42166285" y="3247249"/>
                  </a:lnTo>
                  <a:lnTo>
                    <a:pt x="42149266" y="3247249"/>
                  </a:lnTo>
                  <a:lnTo>
                    <a:pt x="42149266" y="21994"/>
                  </a:lnTo>
                  <a:lnTo>
                    <a:pt x="42166285" y="21994"/>
                  </a:lnTo>
                  <a:lnTo>
                    <a:pt x="42166285" y="43988"/>
                  </a:lnTo>
                  <a:lnTo>
                    <a:pt x="17018" y="43988"/>
                  </a:lnTo>
                  <a:close/>
                </a:path>
              </a:pathLst>
            </a:custGeom>
            <a:solidFill>
              <a:srgbClr val="002E5D"/>
            </a:solidFill>
          </p:spPr>
        </p:sp>
      </p:grpSp>
      <p:grpSp>
        <p:nvGrpSpPr>
          <p:cNvPr id="16" name="Group 16"/>
          <p:cNvGrpSpPr/>
          <p:nvPr/>
        </p:nvGrpSpPr>
        <p:grpSpPr>
          <a:xfrm>
            <a:off x="114874" y="3212939"/>
            <a:ext cx="3143065" cy="1207198"/>
            <a:chOff x="0" y="0"/>
            <a:chExt cx="18965096" cy="7284174"/>
          </a:xfrm>
        </p:grpSpPr>
        <p:sp>
          <p:nvSpPr>
            <p:cNvPr id="17" name="Freeform 17"/>
            <p:cNvSpPr/>
            <p:nvPr/>
          </p:nvSpPr>
          <p:spPr>
            <a:xfrm>
              <a:off x="0" y="0"/>
              <a:ext cx="18965078" cy="7284217"/>
            </a:xfrm>
            <a:custGeom>
              <a:avLst/>
              <a:gdLst/>
              <a:ahLst/>
              <a:cxnLst/>
              <a:rect l="l" t="t" r="r" b="b"/>
              <a:pathLst>
                <a:path w="18965078" h="7284217">
                  <a:moveTo>
                    <a:pt x="0" y="0"/>
                  </a:moveTo>
                  <a:lnTo>
                    <a:pt x="18965078" y="0"/>
                  </a:lnTo>
                  <a:lnTo>
                    <a:pt x="18965078" y="7284217"/>
                  </a:lnTo>
                  <a:lnTo>
                    <a:pt x="0" y="7284217"/>
                  </a:lnTo>
                  <a:close/>
                </a:path>
              </a:pathLst>
            </a:custGeom>
            <a:solidFill>
              <a:srgbClr val="FFFFFF"/>
            </a:solidFill>
          </p:spPr>
        </p:sp>
        <p:sp>
          <p:nvSpPr>
            <p:cNvPr id="18" name="TextBox 18"/>
            <p:cNvSpPr txBox="1"/>
            <p:nvPr/>
          </p:nvSpPr>
          <p:spPr>
            <a:xfrm>
              <a:off x="0" y="-28575"/>
              <a:ext cx="18965096" cy="7312749"/>
            </a:xfrm>
            <a:prstGeom prst="rect">
              <a:avLst/>
            </a:prstGeom>
          </p:spPr>
          <p:txBody>
            <a:bodyPr lIns="11225" tIns="11225" rIns="11225" bIns="11225" rtlCol="0" anchor="t"/>
            <a:lstStyle/>
            <a:p>
              <a:pPr algn="just">
                <a:lnSpc>
                  <a:spcPts val="1550"/>
                </a:lnSpc>
              </a:pPr>
              <a:r>
                <a:rPr lang="en-US" sz="1292" b="1">
                  <a:solidFill>
                    <a:srgbClr val="002E5D"/>
                  </a:solidFill>
                  <a:latin typeface="Calibri (MS) Bold"/>
                  <a:ea typeface="Calibri (MS) Bold"/>
                  <a:cs typeface="Calibri (MS) Bold"/>
                  <a:sym typeface="Calibri (MS) Bold"/>
                </a:rPr>
                <a:t>Introdução</a:t>
              </a:r>
            </a:p>
            <a:p>
              <a:pPr algn="just">
                <a:lnSpc>
                  <a:spcPts val="755"/>
                </a:lnSpc>
              </a:pPr>
              <a:r>
                <a:rPr lang="en-US" sz="629">
                  <a:solidFill>
                    <a:srgbClr val="000000"/>
                  </a:solidFill>
                  <a:latin typeface="Calibri (MS)"/>
                  <a:ea typeface="Calibri (MS)"/>
                  <a:cs typeface="Calibri (MS)"/>
                  <a:sym typeface="Calibri (MS)"/>
                </a:rPr>
                <a:t>Lorem ipsum dolor sit amet, consectetur adipiscing elit. Aliquam lobortis molestie neque eu consectetur. Nullam ac vestibulum purus. Aenean eros orci, posuere in facilisis ut, fringilla nec elit. Aenean vel purus nec purus feugiat volutpat eu quis nulla. Mauris urna eros, porttitor in consectetur eu, pretium sit amet odio. In massa dui, pulvinar et tristique vitae, imperdiet non eros. Vivamus accumsan leo non diam aliquet facilisis. Aenean vitae mauris a erat egestas malesuada. Vestibulum ante ipsum primis in faucibus orci luctus et ultrices posuere cubilia Curae; Cras eu turpis orci. Vestibulum feugiat neque ante. Etiam non libero leo. Nam sed sapien nec tortor laoreet semper. Vestibulum commodo mollis nisi, interdum feugiat leo euismod eget. Phasellus vitae orci sapien. Sed sit amet neque nec purus fermentum commodo vel quis mauris. </a:t>
              </a:r>
            </a:p>
            <a:p>
              <a:pPr algn="just">
                <a:lnSpc>
                  <a:spcPts val="755"/>
                </a:lnSpc>
              </a:pPr>
              <a:endParaRPr lang="en-US" sz="629">
                <a:solidFill>
                  <a:srgbClr val="000000"/>
                </a:solidFill>
                <a:latin typeface="Calibri (MS)"/>
                <a:ea typeface="Calibri (MS)"/>
                <a:cs typeface="Calibri (MS)"/>
                <a:sym typeface="Calibri (MS)"/>
              </a:endParaRPr>
            </a:p>
          </p:txBody>
        </p:sp>
      </p:grpSp>
      <p:grpSp>
        <p:nvGrpSpPr>
          <p:cNvPr id="19" name="Group 19"/>
          <p:cNvGrpSpPr/>
          <p:nvPr/>
        </p:nvGrpSpPr>
        <p:grpSpPr>
          <a:xfrm>
            <a:off x="114874" y="4420137"/>
            <a:ext cx="3143065" cy="1207198"/>
            <a:chOff x="0" y="0"/>
            <a:chExt cx="18965096" cy="7284174"/>
          </a:xfrm>
        </p:grpSpPr>
        <p:sp>
          <p:nvSpPr>
            <p:cNvPr id="20" name="Freeform 20"/>
            <p:cNvSpPr/>
            <p:nvPr/>
          </p:nvSpPr>
          <p:spPr>
            <a:xfrm>
              <a:off x="0" y="0"/>
              <a:ext cx="18965078" cy="7284217"/>
            </a:xfrm>
            <a:custGeom>
              <a:avLst/>
              <a:gdLst/>
              <a:ahLst/>
              <a:cxnLst/>
              <a:rect l="l" t="t" r="r" b="b"/>
              <a:pathLst>
                <a:path w="18965078" h="7284217">
                  <a:moveTo>
                    <a:pt x="0" y="0"/>
                  </a:moveTo>
                  <a:lnTo>
                    <a:pt x="18965078" y="0"/>
                  </a:lnTo>
                  <a:lnTo>
                    <a:pt x="18965078" y="7284217"/>
                  </a:lnTo>
                  <a:lnTo>
                    <a:pt x="0" y="7284217"/>
                  </a:lnTo>
                  <a:close/>
                </a:path>
              </a:pathLst>
            </a:custGeom>
            <a:solidFill>
              <a:srgbClr val="FFFFFF"/>
            </a:solidFill>
          </p:spPr>
        </p:sp>
        <p:sp>
          <p:nvSpPr>
            <p:cNvPr id="21" name="TextBox 21"/>
            <p:cNvSpPr txBox="1"/>
            <p:nvPr/>
          </p:nvSpPr>
          <p:spPr>
            <a:xfrm>
              <a:off x="0" y="-28575"/>
              <a:ext cx="18965096" cy="7312749"/>
            </a:xfrm>
            <a:prstGeom prst="rect">
              <a:avLst/>
            </a:prstGeom>
          </p:spPr>
          <p:txBody>
            <a:bodyPr lIns="11225" tIns="11225" rIns="11225" bIns="11225" rtlCol="0" anchor="t"/>
            <a:lstStyle/>
            <a:p>
              <a:pPr algn="just">
                <a:lnSpc>
                  <a:spcPts val="1550"/>
                </a:lnSpc>
              </a:pPr>
              <a:r>
                <a:rPr lang="en-US" sz="1292" b="1">
                  <a:solidFill>
                    <a:srgbClr val="002E5D"/>
                  </a:solidFill>
                  <a:latin typeface="Calibri (MS) Bold"/>
                  <a:ea typeface="Calibri (MS) Bold"/>
                  <a:cs typeface="Calibri (MS) Bold"/>
                  <a:sym typeface="Calibri (MS) Bold"/>
                </a:rPr>
                <a:t>Objetivo(s)</a:t>
              </a:r>
            </a:p>
            <a:p>
              <a:pPr algn="just">
                <a:lnSpc>
                  <a:spcPts val="755"/>
                </a:lnSpc>
              </a:pPr>
              <a:r>
                <a:rPr lang="en-US" sz="629">
                  <a:solidFill>
                    <a:srgbClr val="000000"/>
                  </a:solidFill>
                  <a:latin typeface="Calibri (MS)"/>
                  <a:ea typeface="Calibri (MS)"/>
                  <a:cs typeface="Calibri (MS)"/>
                  <a:sym typeface="Calibri (MS)"/>
                </a:rPr>
                <a:t>Lorem ipsum dolor sit amet, consectetur adipiscing elit. Aliquam lobortis molestie neque eu consectetur. Nullam ac vestibulum purus. Aenean eros orci, posuere in facilisis ut, fringilla nec elit. Aenean vel purus nec purus feugiat volutpat eu quis nulla. Mauris urna eros, porttitor in consectetur eu, pretium sit amet odio. In massa dui, pulvinar et tristique vitae, imperdiet non eros. Vivamus accumsan leo non diam aliquet facilisis. Aenean vitae mauris a erat egestas malesuada. Vestibulum ante ipsum primis in faucibus orci luctus et ultrices posuere cubilia Curae; Cras eu turpis orci. Vestibulum feugiat neque ante. Etiam non libero leo. Nam sed sapien nec tortor laoreet semper. Vestibulum commodo mollis nisi, interdum feugiat leo euismod eget. Phasellus vitae orci sapien. Sed sit amet neque nec purus fermentum commodo vel quis mauris. </a:t>
              </a:r>
            </a:p>
            <a:p>
              <a:pPr algn="just">
                <a:lnSpc>
                  <a:spcPts val="755"/>
                </a:lnSpc>
              </a:pPr>
              <a:endParaRPr lang="en-US" sz="629">
                <a:solidFill>
                  <a:srgbClr val="000000"/>
                </a:solidFill>
                <a:latin typeface="Calibri (MS)"/>
                <a:ea typeface="Calibri (MS)"/>
                <a:cs typeface="Calibri (MS)"/>
                <a:sym typeface="Calibri (MS)"/>
              </a:endParaRPr>
            </a:p>
          </p:txBody>
        </p:sp>
      </p:grpSp>
      <p:grpSp>
        <p:nvGrpSpPr>
          <p:cNvPr id="22" name="Group 22"/>
          <p:cNvGrpSpPr/>
          <p:nvPr/>
        </p:nvGrpSpPr>
        <p:grpSpPr>
          <a:xfrm>
            <a:off x="114874" y="7211896"/>
            <a:ext cx="3143065" cy="1207198"/>
            <a:chOff x="0" y="0"/>
            <a:chExt cx="18965096" cy="7284174"/>
          </a:xfrm>
        </p:grpSpPr>
        <p:sp>
          <p:nvSpPr>
            <p:cNvPr id="23" name="Freeform 23"/>
            <p:cNvSpPr/>
            <p:nvPr/>
          </p:nvSpPr>
          <p:spPr>
            <a:xfrm>
              <a:off x="0" y="0"/>
              <a:ext cx="18965078" cy="7284217"/>
            </a:xfrm>
            <a:custGeom>
              <a:avLst/>
              <a:gdLst/>
              <a:ahLst/>
              <a:cxnLst/>
              <a:rect l="l" t="t" r="r" b="b"/>
              <a:pathLst>
                <a:path w="18965078" h="7284217">
                  <a:moveTo>
                    <a:pt x="0" y="0"/>
                  </a:moveTo>
                  <a:lnTo>
                    <a:pt x="18965078" y="0"/>
                  </a:lnTo>
                  <a:lnTo>
                    <a:pt x="18965078" y="7284217"/>
                  </a:lnTo>
                  <a:lnTo>
                    <a:pt x="0" y="7284217"/>
                  </a:lnTo>
                  <a:close/>
                </a:path>
              </a:pathLst>
            </a:custGeom>
            <a:solidFill>
              <a:srgbClr val="FFFFFF"/>
            </a:solidFill>
          </p:spPr>
        </p:sp>
        <p:sp>
          <p:nvSpPr>
            <p:cNvPr id="24" name="TextBox 24"/>
            <p:cNvSpPr txBox="1"/>
            <p:nvPr/>
          </p:nvSpPr>
          <p:spPr>
            <a:xfrm>
              <a:off x="0" y="-28575"/>
              <a:ext cx="18965096" cy="7312749"/>
            </a:xfrm>
            <a:prstGeom prst="rect">
              <a:avLst/>
            </a:prstGeom>
          </p:spPr>
          <p:txBody>
            <a:bodyPr lIns="11225" tIns="11225" rIns="11225" bIns="11225" rtlCol="0" anchor="t"/>
            <a:lstStyle/>
            <a:p>
              <a:pPr algn="just">
                <a:lnSpc>
                  <a:spcPts val="1550"/>
                </a:lnSpc>
              </a:pPr>
              <a:r>
                <a:rPr lang="en-US" sz="1292" b="1">
                  <a:solidFill>
                    <a:srgbClr val="002E5D"/>
                  </a:solidFill>
                  <a:latin typeface="Calibri (MS) Bold"/>
                  <a:ea typeface="Calibri (MS) Bold"/>
                  <a:cs typeface="Calibri (MS) Bold"/>
                  <a:sym typeface="Calibri (MS) Bold"/>
                </a:rPr>
                <a:t>Metodologia</a:t>
              </a:r>
            </a:p>
            <a:p>
              <a:pPr algn="just">
                <a:lnSpc>
                  <a:spcPts val="755"/>
                </a:lnSpc>
              </a:pPr>
              <a:r>
                <a:rPr lang="en-US" sz="629">
                  <a:solidFill>
                    <a:srgbClr val="000000"/>
                  </a:solidFill>
                  <a:latin typeface="Calibri (MS)"/>
                  <a:ea typeface="Calibri (MS)"/>
                  <a:cs typeface="Calibri (MS)"/>
                  <a:sym typeface="Calibri (MS)"/>
                </a:rPr>
                <a:t>Lorem ipsum dolor sit amet, consectetur adipiscing elit. Aliquam lobortis molestie neque eu consectetur. Nullam ac vestibulum purus. Aenean eros orci, posuere in facilisis ut, fringilla nec elit. Aenean vel purus nec purus feugiat volutpat eu quis nulla. Mauris urna eros, porttitor in consectetur eu, pretium sit amet odio. In massa dui, pulvinar et tristique vitae, imperdiet non eros. Vivamus accumsan leo non diam aliquet facilisis. Aenean vitae mauris a erat egestas malesuada. Vestibulum ante ipsum primis in faucibus orci luctus et ultrices posuere cubilia Curae; Cras eu turpis orci. Vestibulum feugiat neque ante. Etiam non libero leo. Nam sed sapien nec tortor laoreet semper. Vestibulum commodo mollis nisi, interdum feugiat leo euismod eget. Phasellus vitae orci sapien. Sed sit amet neque nec purus fermentum commodo vel quis mauris. </a:t>
              </a:r>
            </a:p>
            <a:p>
              <a:pPr algn="just">
                <a:lnSpc>
                  <a:spcPts val="755"/>
                </a:lnSpc>
              </a:pPr>
              <a:endParaRPr lang="en-US" sz="629">
                <a:solidFill>
                  <a:srgbClr val="000000"/>
                </a:solidFill>
                <a:latin typeface="Calibri (MS)"/>
                <a:ea typeface="Calibri (MS)"/>
                <a:cs typeface="Calibri (MS)"/>
                <a:sym typeface="Calibri (MS)"/>
              </a:endParaRPr>
            </a:p>
          </p:txBody>
        </p:sp>
      </p:grpSp>
      <p:grpSp>
        <p:nvGrpSpPr>
          <p:cNvPr id="25" name="Group 25"/>
          <p:cNvGrpSpPr/>
          <p:nvPr/>
        </p:nvGrpSpPr>
        <p:grpSpPr>
          <a:xfrm>
            <a:off x="114874" y="8419094"/>
            <a:ext cx="3143065" cy="1207198"/>
            <a:chOff x="0" y="0"/>
            <a:chExt cx="18965096" cy="7284174"/>
          </a:xfrm>
        </p:grpSpPr>
        <p:sp>
          <p:nvSpPr>
            <p:cNvPr id="26" name="Freeform 26"/>
            <p:cNvSpPr/>
            <p:nvPr/>
          </p:nvSpPr>
          <p:spPr>
            <a:xfrm>
              <a:off x="0" y="0"/>
              <a:ext cx="18965078" cy="7284217"/>
            </a:xfrm>
            <a:custGeom>
              <a:avLst/>
              <a:gdLst/>
              <a:ahLst/>
              <a:cxnLst/>
              <a:rect l="l" t="t" r="r" b="b"/>
              <a:pathLst>
                <a:path w="18965078" h="7284217">
                  <a:moveTo>
                    <a:pt x="0" y="0"/>
                  </a:moveTo>
                  <a:lnTo>
                    <a:pt x="18965078" y="0"/>
                  </a:lnTo>
                  <a:lnTo>
                    <a:pt x="18965078" y="7284217"/>
                  </a:lnTo>
                  <a:lnTo>
                    <a:pt x="0" y="7284217"/>
                  </a:lnTo>
                  <a:close/>
                </a:path>
              </a:pathLst>
            </a:custGeom>
            <a:solidFill>
              <a:srgbClr val="FFFFFF"/>
            </a:solidFill>
          </p:spPr>
        </p:sp>
        <p:sp>
          <p:nvSpPr>
            <p:cNvPr id="27" name="TextBox 27"/>
            <p:cNvSpPr txBox="1"/>
            <p:nvPr/>
          </p:nvSpPr>
          <p:spPr>
            <a:xfrm>
              <a:off x="0" y="-28575"/>
              <a:ext cx="18965096" cy="7312749"/>
            </a:xfrm>
            <a:prstGeom prst="rect">
              <a:avLst/>
            </a:prstGeom>
          </p:spPr>
          <p:txBody>
            <a:bodyPr lIns="11225" tIns="11225" rIns="11225" bIns="11225" rtlCol="0" anchor="t"/>
            <a:lstStyle/>
            <a:p>
              <a:pPr algn="just">
                <a:lnSpc>
                  <a:spcPts val="1550"/>
                </a:lnSpc>
              </a:pPr>
              <a:r>
                <a:rPr lang="en-US" sz="1292" b="1">
                  <a:solidFill>
                    <a:srgbClr val="002E5D"/>
                  </a:solidFill>
                  <a:latin typeface="Calibri (MS) Bold"/>
                  <a:ea typeface="Calibri (MS) Bold"/>
                  <a:cs typeface="Calibri (MS) Bold"/>
                  <a:sym typeface="Calibri (MS) Bold"/>
                </a:rPr>
                <a:t>Resultado e Análises</a:t>
              </a:r>
            </a:p>
            <a:p>
              <a:pPr algn="just">
                <a:lnSpc>
                  <a:spcPts val="755"/>
                </a:lnSpc>
              </a:pPr>
              <a:r>
                <a:rPr lang="en-US" sz="629">
                  <a:solidFill>
                    <a:srgbClr val="000000"/>
                  </a:solidFill>
                  <a:latin typeface="Calibri (MS)"/>
                  <a:ea typeface="Calibri (MS)"/>
                  <a:cs typeface="Calibri (MS)"/>
                  <a:sym typeface="Calibri (MS)"/>
                </a:rPr>
                <a:t>Lorem ipsum dolor sit amet, consectetur adipiscing elit. Aliquam lobortis molestie neque eu consectetur. Nullam ac vestibulum purus. Aenean eros orci, posuere in facilisis ut, fringilla nec elit. Aenean vel purus nec purus feugiat volutpat eu quis nulla. Mauris urna eros, porttitor in consectetur eu, pretium sit amet odio. In massa dui, pulvinar et tristique vitae, imperdiet non eros. Vivamus accumsan leo non diam aliquet facilisis. Aenean vitae mauris a erat egestas malesuada. Vestibulum ante ipsum primis in faucibus orci luctus et ultrices posuere cubilia Curae; Cras eu turpis orci. Vestibulum feugiat neque ante. Etiam non libero leo. Nam sed sapien nec tortor laoreet semper. Vestibulum commodo mollis nisi, interdum feugiat leo euismod eget. Phasellus vitae orci sapien. Sed sit amet neque nec purus fermentum commodo vel quis mauris. </a:t>
              </a:r>
            </a:p>
            <a:p>
              <a:pPr algn="just">
                <a:lnSpc>
                  <a:spcPts val="755"/>
                </a:lnSpc>
              </a:pPr>
              <a:endParaRPr lang="en-US" sz="629">
                <a:solidFill>
                  <a:srgbClr val="000000"/>
                </a:solidFill>
                <a:latin typeface="Calibri (MS)"/>
                <a:ea typeface="Calibri (MS)"/>
                <a:cs typeface="Calibri (MS)"/>
                <a:sym typeface="Calibri (MS)"/>
              </a:endParaRPr>
            </a:p>
          </p:txBody>
        </p:sp>
      </p:grpSp>
      <p:grpSp>
        <p:nvGrpSpPr>
          <p:cNvPr id="28" name="Group 28"/>
          <p:cNvGrpSpPr/>
          <p:nvPr/>
        </p:nvGrpSpPr>
        <p:grpSpPr>
          <a:xfrm>
            <a:off x="3439513" y="3212939"/>
            <a:ext cx="3143065" cy="1207198"/>
            <a:chOff x="0" y="0"/>
            <a:chExt cx="18965096" cy="7284174"/>
          </a:xfrm>
        </p:grpSpPr>
        <p:sp>
          <p:nvSpPr>
            <p:cNvPr id="29" name="Freeform 29"/>
            <p:cNvSpPr/>
            <p:nvPr/>
          </p:nvSpPr>
          <p:spPr>
            <a:xfrm>
              <a:off x="0" y="0"/>
              <a:ext cx="18965078" cy="7284217"/>
            </a:xfrm>
            <a:custGeom>
              <a:avLst/>
              <a:gdLst/>
              <a:ahLst/>
              <a:cxnLst/>
              <a:rect l="l" t="t" r="r" b="b"/>
              <a:pathLst>
                <a:path w="18965078" h="7284217">
                  <a:moveTo>
                    <a:pt x="0" y="0"/>
                  </a:moveTo>
                  <a:lnTo>
                    <a:pt x="18965078" y="0"/>
                  </a:lnTo>
                  <a:lnTo>
                    <a:pt x="18965078" y="7284217"/>
                  </a:lnTo>
                  <a:lnTo>
                    <a:pt x="0" y="7284217"/>
                  </a:lnTo>
                  <a:close/>
                </a:path>
              </a:pathLst>
            </a:custGeom>
            <a:solidFill>
              <a:srgbClr val="FFFFFF"/>
            </a:solidFill>
          </p:spPr>
        </p:sp>
        <p:sp>
          <p:nvSpPr>
            <p:cNvPr id="30" name="TextBox 30"/>
            <p:cNvSpPr txBox="1"/>
            <p:nvPr/>
          </p:nvSpPr>
          <p:spPr>
            <a:xfrm>
              <a:off x="0" y="-28575"/>
              <a:ext cx="18965096" cy="7312749"/>
            </a:xfrm>
            <a:prstGeom prst="rect">
              <a:avLst/>
            </a:prstGeom>
          </p:spPr>
          <p:txBody>
            <a:bodyPr lIns="11225" tIns="11225" rIns="11225" bIns="11225" rtlCol="0" anchor="t"/>
            <a:lstStyle/>
            <a:p>
              <a:pPr algn="just">
                <a:lnSpc>
                  <a:spcPts val="1550"/>
                </a:lnSpc>
              </a:pPr>
              <a:r>
                <a:rPr lang="en-US" sz="1292" b="1">
                  <a:solidFill>
                    <a:srgbClr val="002E5D"/>
                  </a:solidFill>
                  <a:latin typeface="Calibri (MS) Bold"/>
                  <a:ea typeface="Calibri (MS) Bold"/>
                  <a:cs typeface="Calibri (MS) Bold"/>
                  <a:sym typeface="Calibri (MS) Bold"/>
                </a:rPr>
                <a:t>Resultado e Análises</a:t>
              </a:r>
            </a:p>
            <a:p>
              <a:pPr algn="just">
                <a:lnSpc>
                  <a:spcPts val="755"/>
                </a:lnSpc>
              </a:pPr>
              <a:r>
                <a:rPr lang="en-US" sz="629">
                  <a:solidFill>
                    <a:srgbClr val="000000"/>
                  </a:solidFill>
                  <a:latin typeface="Calibri (MS)"/>
                  <a:ea typeface="Calibri (MS)"/>
                  <a:cs typeface="Calibri (MS)"/>
                  <a:sym typeface="Calibri (MS)"/>
                </a:rPr>
                <a:t>Lorem ipsum dolor sit amet, consectetur adipiscing elit. Aliquam lobortis molestie neque eu consectetur. Nullam ac vestibulum purus. Aenean eros orci, posuere in facilisis ut, fringilla nec elit. Aenean vel purus nec purus feugiat volutpat eu quis nulla. Mauris urna eros, porttitor in consectetur eu, pretium sit amet odio. In massa dui, pulvinar et tristique vitae, imperdiet non eros. Vivamus accumsan leo non diam aliquet facilisis. Aenean vitae mauris a erat egestas malesuada. Vestibulum ante ipsum primis in faucibus orci luctus et ultrices posuere cubilia Curae; Cras eu turpis orci. Vestibulum feugiat neque ante. Etiam non libero leo. Nam sed sapien nec tortor laoreet semper. Vestibulum commodo mollis nisi, interdum feugiat leo euismod eget. Phasellus vitae orci sapien. Sed sit amet neque nec purus fermentum commodo vel quis mauris. </a:t>
              </a:r>
            </a:p>
            <a:p>
              <a:pPr algn="just">
                <a:lnSpc>
                  <a:spcPts val="755"/>
                </a:lnSpc>
              </a:pPr>
              <a:endParaRPr lang="en-US" sz="629">
                <a:solidFill>
                  <a:srgbClr val="000000"/>
                </a:solidFill>
                <a:latin typeface="Calibri (MS)"/>
                <a:ea typeface="Calibri (MS)"/>
                <a:cs typeface="Calibri (MS)"/>
                <a:sym typeface="Calibri (MS)"/>
              </a:endParaRPr>
            </a:p>
          </p:txBody>
        </p:sp>
      </p:grpSp>
      <p:grpSp>
        <p:nvGrpSpPr>
          <p:cNvPr id="31" name="Group 31"/>
          <p:cNvGrpSpPr/>
          <p:nvPr/>
        </p:nvGrpSpPr>
        <p:grpSpPr>
          <a:xfrm>
            <a:off x="3439513" y="4420137"/>
            <a:ext cx="3143065" cy="1207198"/>
            <a:chOff x="0" y="0"/>
            <a:chExt cx="18965096" cy="7284174"/>
          </a:xfrm>
        </p:grpSpPr>
        <p:sp>
          <p:nvSpPr>
            <p:cNvPr id="32" name="Freeform 32"/>
            <p:cNvSpPr/>
            <p:nvPr/>
          </p:nvSpPr>
          <p:spPr>
            <a:xfrm>
              <a:off x="0" y="0"/>
              <a:ext cx="18965078" cy="7284217"/>
            </a:xfrm>
            <a:custGeom>
              <a:avLst/>
              <a:gdLst/>
              <a:ahLst/>
              <a:cxnLst/>
              <a:rect l="l" t="t" r="r" b="b"/>
              <a:pathLst>
                <a:path w="18965078" h="7284217">
                  <a:moveTo>
                    <a:pt x="0" y="0"/>
                  </a:moveTo>
                  <a:lnTo>
                    <a:pt x="18965078" y="0"/>
                  </a:lnTo>
                  <a:lnTo>
                    <a:pt x="18965078" y="7284217"/>
                  </a:lnTo>
                  <a:lnTo>
                    <a:pt x="0" y="7284217"/>
                  </a:lnTo>
                  <a:close/>
                </a:path>
              </a:pathLst>
            </a:custGeom>
            <a:solidFill>
              <a:srgbClr val="FFFFFF"/>
            </a:solidFill>
          </p:spPr>
        </p:sp>
        <p:sp>
          <p:nvSpPr>
            <p:cNvPr id="33" name="TextBox 33"/>
            <p:cNvSpPr txBox="1"/>
            <p:nvPr/>
          </p:nvSpPr>
          <p:spPr>
            <a:xfrm>
              <a:off x="0" y="-28575"/>
              <a:ext cx="18965096" cy="7312749"/>
            </a:xfrm>
            <a:prstGeom prst="rect">
              <a:avLst/>
            </a:prstGeom>
          </p:spPr>
          <p:txBody>
            <a:bodyPr lIns="11225" tIns="11225" rIns="11225" bIns="11225" rtlCol="0" anchor="t"/>
            <a:lstStyle/>
            <a:p>
              <a:pPr algn="just">
                <a:lnSpc>
                  <a:spcPts val="1550"/>
                </a:lnSpc>
              </a:pPr>
              <a:r>
                <a:rPr lang="en-US" sz="1292" b="1">
                  <a:solidFill>
                    <a:srgbClr val="002E5D"/>
                  </a:solidFill>
                  <a:latin typeface="Calibri (MS) Bold"/>
                  <a:ea typeface="Calibri (MS) Bold"/>
                  <a:cs typeface="Calibri (MS) Bold"/>
                  <a:sym typeface="Calibri (MS) Bold"/>
                </a:rPr>
                <a:t>Considerações Finais</a:t>
              </a:r>
            </a:p>
            <a:p>
              <a:pPr algn="just">
                <a:lnSpc>
                  <a:spcPts val="755"/>
                </a:lnSpc>
              </a:pPr>
              <a:r>
                <a:rPr lang="en-US" sz="629">
                  <a:solidFill>
                    <a:srgbClr val="000000"/>
                  </a:solidFill>
                  <a:latin typeface="Calibri (MS)"/>
                  <a:ea typeface="Calibri (MS)"/>
                  <a:cs typeface="Calibri (MS)"/>
                  <a:sym typeface="Calibri (MS)"/>
                </a:rPr>
                <a:t>Lorem ipsum dolor sit amet, consectetur adipiscing elit. Aliquam lobortis molestie neque eu consectetur. Nullam ac vestibulum purus. Aenean eros orci, posuere in facilisis ut, fringilla nec elit. Aenean vel purus nec purus feugiat volutpat eu quis nulla. Mauris urna eros, porttitor in consectetur eu, pretium sit amet odio. In massa dui, pulvinar et tristique vitae, imperdiet non eros. Vivamus accumsan leo non diam aliquet facilisis. Aenean vitae mauris a erat egestas malesuada. Vestibulum ante ipsum primis in faucibus orci luctus et ultrices posuere cubilia Curae; Cras eu turpis orci. Vestibulum feugiat neque ante. Etiam non libero leo. Nam sed sapien nec tortor laoreet semper. Vestibulum commodo mollis nisi, interdum feugiat leo euismod eget. Phasellus vitae orci sapien. Sed sit amet neque nec purus fermentum commodo vel quis mauris. </a:t>
              </a:r>
            </a:p>
            <a:p>
              <a:pPr algn="just">
                <a:lnSpc>
                  <a:spcPts val="755"/>
                </a:lnSpc>
              </a:pPr>
              <a:endParaRPr lang="en-US" sz="629">
                <a:solidFill>
                  <a:srgbClr val="000000"/>
                </a:solidFill>
                <a:latin typeface="Calibri (MS)"/>
                <a:ea typeface="Calibri (MS)"/>
                <a:cs typeface="Calibri (MS)"/>
                <a:sym typeface="Calibri (MS)"/>
              </a:endParaRPr>
            </a:p>
          </p:txBody>
        </p:sp>
      </p:grpSp>
      <p:grpSp>
        <p:nvGrpSpPr>
          <p:cNvPr id="34" name="Group 34"/>
          <p:cNvGrpSpPr/>
          <p:nvPr/>
        </p:nvGrpSpPr>
        <p:grpSpPr>
          <a:xfrm>
            <a:off x="3466824" y="7231757"/>
            <a:ext cx="3143065" cy="1111948"/>
            <a:chOff x="0" y="0"/>
            <a:chExt cx="18965096" cy="6709440"/>
          </a:xfrm>
        </p:grpSpPr>
        <p:sp>
          <p:nvSpPr>
            <p:cNvPr id="35" name="Freeform 35"/>
            <p:cNvSpPr/>
            <p:nvPr/>
          </p:nvSpPr>
          <p:spPr>
            <a:xfrm>
              <a:off x="0" y="0"/>
              <a:ext cx="18965078" cy="6709484"/>
            </a:xfrm>
            <a:custGeom>
              <a:avLst/>
              <a:gdLst/>
              <a:ahLst/>
              <a:cxnLst/>
              <a:rect l="l" t="t" r="r" b="b"/>
              <a:pathLst>
                <a:path w="18965078" h="6709484">
                  <a:moveTo>
                    <a:pt x="0" y="0"/>
                  </a:moveTo>
                  <a:lnTo>
                    <a:pt x="18965078" y="0"/>
                  </a:lnTo>
                  <a:lnTo>
                    <a:pt x="18965078" y="6709484"/>
                  </a:lnTo>
                  <a:lnTo>
                    <a:pt x="0" y="6709484"/>
                  </a:lnTo>
                  <a:close/>
                </a:path>
              </a:pathLst>
            </a:custGeom>
            <a:solidFill>
              <a:srgbClr val="FFFFFF"/>
            </a:solidFill>
          </p:spPr>
        </p:sp>
        <p:sp>
          <p:nvSpPr>
            <p:cNvPr id="36" name="TextBox 36"/>
            <p:cNvSpPr txBox="1"/>
            <p:nvPr/>
          </p:nvSpPr>
          <p:spPr>
            <a:xfrm>
              <a:off x="0" y="-28575"/>
              <a:ext cx="18965096" cy="6738015"/>
            </a:xfrm>
            <a:prstGeom prst="rect">
              <a:avLst/>
            </a:prstGeom>
          </p:spPr>
          <p:txBody>
            <a:bodyPr lIns="11225" tIns="11225" rIns="11225" bIns="11225" rtlCol="0" anchor="t"/>
            <a:lstStyle/>
            <a:p>
              <a:pPr algn="just">
                <a:lnSpc>
                  <a:spcPts val="1550"/>
                </a:lnSpc>
              </a:pPr>
              <a:r>
                <a:rPr lang="en-US" sz="1292" b="1">
                  <a:solidFill>
                    <a:srgbClr val="002E5D"/>
                  </a:solidFill>
                  <a:latin typeface="Calibri (MS) Bold"/>
                  <a:ea typeface="Calibri (MS) Bold"/>
                  <a:cs typeface="Calibri (MS) Bold"/>
                  <a:sym typeface="Calibri (MS) Bold"/>
                </a:rPr>
                <a:t>Referências</a:t>
              </a:r>
            </a:p>
            <a:p>
              <a:pPr algn="just">
                <a:lnSpc>
                  <a:spcPts val="755"/>
                </a:lnSpc>
              </a:pPr>
              <a:r>
                <a:rPr lang="en-US" sz="629">
                  <a:solidFill>
                    <a:srgbClr val="000000"/>
                  </a:solidFill>
                  <a:latin typeface="Calibri (MS)"/>
                  <a:ea typeface="Calibri (MS)"/>
                  <a:cs typeface="Calibri (MS)"/>
                  <a:sym typeface="Calibri (MS)"/>
                </a:rPr>
                <a:t>[1]. Phaselluscommodo, tellus in molestieconvallis, arcu est dictum lacus, quis pellentesque arcu sem eu leo. Integer fringilla malesuada egestas. Phasellus viverra tincidunt vulputate. In pretium tristique blandit. </a:t>
              </a:r>
            </a:p>
            <a:p>
              <a:pPr algn="just">
                <a:lnSpc>
                  <a:spcPts val="755"/>
                </a:lnSpc>
              </a:pPr>
              <a:r>
                <a:rPr lang="en-US" sz="629">
                  <a:solidFill>
                    <a:srgbClr val="000000"/>
                  </a:solidFill>
                  <a:latin typeface="Calibri (MS)"/>
                  <a:ea typeface="Calibri (MS)"/>
                  <a:cs typeface="Calibri (MS)"/>
                  <a:sym typeface="Calibri (MS)"/>
                </a:rPr>
                <a:t>[2]. Phasellus commodo, tellus in molestie convallis, arcu est dictum lacus, quis pellentesque arcu sem eu leo. Integer fringilla malesuada egestas. Phasellus viverra tincidunt vulputate. In pretium tristique blandit.</a:t>
              </a:r>
            </a:p>
            <a:p>
              <a:pPr algn="just">
                <a:lnSpc>
                  <a:spcPts val="755"/>
                </a:lnSpc>
              </a:pPr>
              <a:r>
                <a:rPr lang="en-US" sz="629">
                  <a:solidFill>
                    <a:srgbClr val="000000"/>
                  </a:solidFill>
                  <a:latin typeface="Calibri (MS)"/>
                  <a:ea typeface="Calibri (MS)"/>
                  <a:cs typeface="Calibri (MS)"/>
                  <a:sym typeface="Calibri (MS)"/>
                </a:rPr>
                <a:t>[3]. Phasellus commodo, tellus in molestie convallis, arcu est dictum lacus, quis pellentesque arcu sem eu leo. Integer fringilla malesuada egestas. Phasellus viverra tincidunt vulputate. In pretium tristique blandit</a:t>
              </a:r>
            </a:p>
          </p:txBody>
        </p:sp>
      </p:grpSp>
      <p:grpSp>
        <p:nvGrpSpPr>
          <p:cNvPr id="37" name="Group 37"/>
          <p:cNvGrpSpPr>
            <a:grpSpLocks noChangeAspect="1"/>
          </p:cNvGrpSpPr>
          <p:nvPr/>
        </p:nvGrpSpPr>
        <p:grpSpPr>
          <a:xfrm>
            <a:off x="859975" y="5931739"/>
            <a:ext cx="1323237" cy="1221551"/>
            <a:chOff x="0" y="0"/>
            <a:chExt cx="6335183" cy="5848349"/>
          </a:xfrm>
        </p:grpSpPr>
        <p:sp>
          <p:nvSpPr>
            <p:cNvPr id="38" name="Freeform 38"/>
            <p:cNvSpPr/>
            <p:nvPr/>
          </p:nvSpPr>
          <p:spPr>
            <a:xfrm>
              <a:off x="0" y="0"/>
              <a:ext cx="6335141" cy="5848350"/>
            </a:xfrm>
            <a:custGeom>
              <a:avLst/>
              <a:gdLst/>
              <a:ahLst/>
              <a:cxnLst/>
              <a:rect l="l" t="t" r="r" b="b"/>
              <a:pathLst>
                <a:path w="6335141" h="5848350">
                  <a:moveTo>
                    <a:pt x="0" y="0"/>
                  </a:moveTo>
                  <a:lnTo>
                    <a:pt x="6335141" y="0"/>
                  </a:lnTo>
                  <a:lnTo>
                    <a:pt x="6335141" y="5848350"/>
                  </a:lnTo>
                  <a:lnTo>
                    <a:pt x="0" y="5848350"/>
                  </a:lnTo>
                  <a:lnTo>
                    <a:pt x="0" y="0"/>
                  </a:lnTo>
                  <a:close/>
                </a:path>
              </a:pathLst>
            </a:custGeom>
            <a:blipFill>
              <a:blip r:embed="rId5"/>
              <a:stretch>
                <a:fillRect t="-4161" b="-4161"/>
              </a:stretch>
            </a:blipFill>
          </p:spPr>
        </p:sp>
      </p:grpSp>
      <p:sp>
        <p:nvSpPr>
          <p:cNvPr id="39" name="TextBox 39"/>
          <p:cNvSpPr txBox="1"/>
          <p:nvPr/>
        </p:nvSpPr>
        <p:spPr>
          <a:xfrm>
            <a:off x="1091616" y="5676641"/>
            <a:ext cx="859955" cy="196493"/>
          </a:xfrm>
          <a:prstGeom prst="rect">
            <a:avLst/>
          </a:prstGeom>
        </p:spPr>
        <p:txBody>
          <a:bodyPr lIns="0" tIns="0" rIns="0" bIns="0" rtlCol="0" anchor="t">
            <a:spAutoFit/>
          </a:bodyPr>
          <a:lstStyle/>
          <a:p>
            <a:pPr algn="l">
              <a:lnSpc>
                <a:spcPts val="718"/>
              </a:lnSpc>
            </a:pPr>
            <a:r>
              <a:rPr lang="en-US" sz="598" b="1">
                <a:solidFill>
                  <a:srgbClr val="000000"/>
                </a:solidFill>
                <a:latin typeface="Arial Bold"/>
                <a:ea typeface="Arial Bold"/>
                <a:cs typeface="Arial Bold"/>
                <a:sym typeface="Arial Bold"/>
              </a:rPr>
              <a:t>Figura 1</a:t>
            </a:r>
            <a:r>
              <a:rPr lang="en-US" sz="598">
                <a:solidFill>
                  <a:srgbClr val="000000"/>
                </a:solidFill>
                <a:latin typeface="Arial"/>
                <a:ea typeface="Arial"/>
                <a:cs typeface="Arial"/>
                <a:sym typeface="Arial"/>
              </a:rPr>
              <a:t>. Título da figura</a:t>
            </a:r>
          </a:p>
          <a:p>
            <a:pPr algn="l">
              <a:lnSpc>
                <a:spcPts val="718"/>
              </a:lnSpc>
            </a:pPr>
            <a:r>
              <a:rPr lang="en-US" sz="598" b="1">
                <a:solidFill>
                  <a:srgbClr val="000000"/>
                </a:solidFill>
                <a:latin typeface="Arial Bold"/>
                <a:ea typeface="Arial Bold"/>
                <a:cs typeface="Arial Bold"/>
                <a:sym typeface="Arial Bold"/>
              </a:rPr>
              <a:t>Fonte: </a:t>
            </a:r>
            <a:r>
              <a:rPr lang="en-US" sz="598">
                <a:solidFill>
                  <a:srgbClr val="000000"/>
                </a:solidFill>
                <a:latin typeface="Arial"/>
                <a:ea typeface="Arial"/>
                <a:cs typeface="Arial"/>
                <a:sym typeface="Arial"/>
              </a:rPr>
              <a:t>AUTOR, ano, p. </a:t>
            </a:r>
          </a:p>
        </p:txBody>
      </p:sp>
      <p:grpSp>
        <p:nvGrpSpPr>
          <p:cNvPr id="40" name="Group 40"/>
          <p:cNvGrpSpPr>
            <a:grpSpLocks noChangeAspect="1"/>
          </p:cNvGrpSpPr>
          <p:nvPr/>
        </p:nvGrpSpPr>
        <p:grpSpPr>
          <a:xfrm>
            <a:off x="859975" y="9927560"/>
            <a:ext cx="1323237" cy="1221551"/>
            <a:chOff x="0" y="0"/>
            <a:chExt cx="6335183" cy="5848349"/>
          </a:xfrm>
        </p:grpSpPr>
        <p:sp>
          <p:nvSpPr>
            <p:cNvPr id="41" name="Freeform 41"/>
            <p:cNvSpPr/>
            <p:nvPr/>
          </p:nvSpPr>
          <p:spPr>
            <a:xfrm>
              <a:off x="0" y="0"/>
              <a:ext cx="6335141" cy="5848350"/>
            </a:xfrm>
            <a:custGeom>
              <a:avLst/>
              <a:gdLst/>
              <a:ahLst/>
              <a:cxnLst/>
              <a:rect l="l" t="t" r="r" b="b"/>
              <a:pathLst>
                <a:path w="6335141" h="5848350">
                  <a:moveTo>
                    <a:pt x="0" y="0"/>
                  </a:moveTo>
                  <a:lnTo>
                    <a:pt x="6335141" y="0"/>
                  </a:lnTo>
                  <a:lnTo>
                    <a:pt x="6335141" y="5848350"/>
                  </a:lnTo>
                  <a:lnTo>
                    <a:pt x="0" y="5848350"/>
                  </a:lnTo>
                  <a:lnTo>
                    <a:pt x="0" y="0"/>
                  </a:lnTo>
                  <a:close/>
                </a:path>
              </a:pathLst>
            </a:custGeom>
            <a:blipFill>
              <a:blip r:embed="rId6"/>
              <a:stretch>
                <a:fillRect l="-12853" r="-12853"/>
              </a:stretch>
            </a:blipFill>
          </p:spPr>
        </p:sp>
      </p:grpSp>
      <p:sp>
        <p:nvSpPr>
          <p:cNvPr id="42" name="TextBox 42"/>
          <p:cNvSpPr txBox="1"/>
          <p:nvPr/>
        </p:nvSpPr>
        <p:spPr>
          <a:xfrm>
            <a:off x="1091616" y="9673917"/>
            <a:ext cx="859955" cy="196493"/>
          </a:xfrm>
          <a:prstGeom prst="rect">
            <a:avLst/>
          </a:prstGeom>
        </p:spPr>
        <p:txBody>
          <a:bodyPr lIns="0" tIns="0" rIns="0" bIns="0" rtlCol="0" anchor="t">
            <a:spAutoFit/>
          </a:bodyPr>
          <a:lstStyle/>
          <a:p>
            <a:pPr algn="l">
              <a:lnSpc>
                <a:spcPts val="718"/>
              </a:lnSpc>
            </a:pPr>
            <a:r>
              <a:rPr lang="en-US" sz="598" b="1">
                <a:solidFill>
                  <a:srgbClr val="000000"/>
                </a:solidFill>
                <a:latin typeface="Arial Bold"/>
                <a:ea typeface="Arial Bold"/>
                <a:cs typeface="Arial Bold"/>
                <a:sym typeface="Arial Bold"/>
              </a:rPr>
              <a:t>Figura 2</a:t>
            </a:r>
            <a:r>
              <a:rPr lang="en-US" sz="598">
                <a:solidFill>
                  <a:srgbClr val="000000"/>
                </a:solidFill>
                <a:latin typeface="Arial"/>
                <a:ea typeface="Arial"/>
                <a:cs typeface="Arial"/>
                <a:sym typeface="Arial"/>
              </a:rPr>
              <a:t>. Título da figura</a:t>
            </a:r>
          </a:p>
          <a:p>
            <a:pPr algn="l">
              <a:lnSpc>
                <a:spcPts val="718"/>
              </a:lnSpc>
            </a:pPr>
            <a:r>
              <a:rPr lang="en-US" sz="598" b="1">
                <a:solidFill>
                  <a:srgbClr val="000000"/>
                </a:solidFill>
                <a:latin typeface="Arial Bold"/>
                <a:ea typeface="Arial Bold"/>
                <a:cs typeface="Arial Bold"/>
                <a:sym typeface="Arial Bold"/>
              </a:rPr>
              <a:t>Fonte: </a:t>
            </a:r>
            <a:r>
              <a:rPr lang="en-US" sz="598">
                <a:solidFill>
                  <a:srgbClr val="000000"/>
                </a:solidFill>
                <a:latin typeface="Arial"/>
                <a:ea typeface="Arial"/>
                <a:cs typeface="Arial"/>
                <a:sym typeface="Arial"/>
              </a:rPr>
              <a:t>AUTOR, ano, p. </a:t>
            </a:r>
          </a:p>
        </p:txBody>
      </p:sp>
      <p:grpSp>
        <p:nvGrpSpPr>
          <p:cNvPr id="43" name="Group 43"/>
          <p:cNvGrpSpPr>
            <a:grpSpLocks noChangeAspect="1"/>
          </p:cNvGrpSpPr>
          <p:nvPr/>
        </p:nvGrpSpPr>
        <p:grpSpPr>
          <a:xfrm>
            <a:off x="4349427" y="5939809"/>
            <a:ext cx="1323237" cy="1221551"/>
            <a:chOff x="0" y="0"/>
            <a:chExt cx="6335183" cy="5848349"/>
          </a:xfrm>
        </p:grpSpPr>
        <p:sp>
          <p:nvSpPr>
            <p:cNvPr id="44" name="Freeform 44"/>
            <p:cNvSpPr/>
            <p:nvPr/>
          </p:nvSpPr>
          <p:spPr>
            <a:xfrm>
              <a:off x="0" y="0"/>
              <a:ext cx="6335141" cy="5848350"/>
            </a:xfrm>
            <a:custGeom>
              <a:avLst/>
              <a:gdLst/>
              <a:ahLst/>
              <a:cxnLst/>
              <a:rect l="l" t="t" r="r" b="b"/>
              <a:pathLst>
                <a:path w="6335141" h="5848350">
                  <a:moveTo>
                    <a:pt x="0" y="0"/>
                  </a:moveTo>
                  <a:lnTo>
                    <a:pt x="6335141" y="0"/>
                  </a:lnTo>
                  <a:lnTo>
                    <a:pt x="6335141" y="5848350"/>
                  </a:lnTo>
                  <a:lnTo>
                    <a:pt x="0" y="5848350"/>
                  </a:lnTo>
                  <a:lnTo>
                    <a:pt x="0" y="0"/>
                  </a:lnTo>
                  <a:close/>
                </a:path>
              </a:pathLst>
            </a:custGeom>
            <a:blipFill>
              <a:blip r:embed="rId7"/>
              <a:stretch>
                <a:fillRect l="-11687" r="-11687"/>
              </a:stretch>
            </a:blipFill>
          </p:spPr>
        </p:sp>
      </p:grpSp>
      <p:sp>
        <p:nvSpPr>
          <p:cNvPr id="45" name="TextBox 45"/>
          <p:cNvSpPr txBox="1"/>
          <p:nvPr/>
        </p:nvSpPr>
        <p:spPr>
          <a:xfrm>
            <a:off x="4581068" y="5676641"/>
            <a:ext cx="859955" cy="196493"/>
          </a:xfrm>
          <a:prstGeom prst="rect">
            <a:avLst/>
          </a:prstGeom>
        </p:spPr>
        <p:txBody>
          <a:bodyPr lIns="0" tIns="0" rIns="0" bIns="0" rtlCol="0" anchor="t">
            <a:spAutoFit/>
          </a:bodyPr>
          <a:lstStyle/>
          <a:p>
            <a:pPr algn="l">
              <a:lnSpc>
                <a:spcPts val="718"/>
              </a:lnSpc>
            </a:pPr>
            <a:r>
              <a:rPr lang="en-US" sz="598" b="1">
                <a:solidFill>
                  <a:srgbClr val="000000"/>
                </a:solidFill>
                <a:latin typeface="Arial Bold"/>
                <a:ea typeface="Arial Bold"/>
                <a:cs typeface="Arial Bold"/>
                <a:sym typeface="Arial Bold"/>
              </a:rPr>
              <a:t>Figura 3</a:t>
            </a:r>
            <a:r>
              <a:rPr lang="en-US" sz="598">
                <a:solidFill>
                  <a:srgbClr val="000000"/>
                </a:solidFill>
                <a:latin typeface="Arial"/>
                <a:ea typeface="Arial"/>
                <a:cs typeface="Arial"/>
                <a:sym typeface="Arial"/>
              </a:rPr>
              <a:t>. Título da figura</a:t>
            </a:r>
          </a:p>
          <a:p>
            <a:pPr algn="l">
              <a:lnSpc>
                <a:spcPts val="718"/>
              </a:lnSpc>
            </a:pPr>
            <a:r>
              <a:rPr lang="en-US" sz="598" b="1">
                <a:solidFill>
                  <a:srgbClr val="000000"/>
                </a:solidFill>
                <a:latin typeface="Arial Bold"/>
                <a:ea typeface="Arial Bold"/>
                <a:cs typeface="Arial Bold"/>
                <a:sym typeface="Arial Bold"/>
              </a:rPr>
              <a:t>Fonte: </a:t>
            </a:r>
            <a:r>
              <a:rPr lang="en-US" sz="598">
                <a:solidFill>
                  <a:srgbClr val="000000"/>
                </a:solidFill>
                <a:latin typeface="Arial"/>
                <a:ea typeface="Arial"/>
                <a:cs typeface="Arial"/>
                <a:sym typeface="Arial"/>
              </a:rPr>
              <a:t>AUTOR, ano, p. </a:t>
            </a:r>
          </a:p>
        </p:txBody>
      </p:sp>
      <p:grpSp>
        <p:nvGrpSpPr>
          <p:cNvPr id="46" name="Group 46"/>
          <p:cNvGrpSpPr/>
          <p:nvPr/>
        </p:nvGrpSpPr>
        <p:grpSpPr>
          <a:xfrm rot="-5400000">
            <a:off x="2613615" y="-2613615"/>
            <a:ext cx="1636026" cy="6863256"/>
            <a:chOff x="0" y="0"/>
            <a:chExt cx="646331" cy="2711410"/>
          </a:xfrm>
        </p:grpSpPr>
        <p:sp>
          <p:nvSpPr>
            <p:cNvPr id="47" name="Freeform 47"/>
            <p:cNvSpPr/>
            <p:nvPr/>
          </p:nvSpPr>
          <p:spPr>
            <a:xfrm>
              <a:off x="0" y="0"/>
              <a:ext cx="646331" cy="2711410"/>
            </a:xfrm>
            <a:custGeom>
              <a:avLst/>
              <a:gdLst/>
              <a:ahLst/>
              <a:cxnLst/>
              <a:rect l="l" t="t" r="r" b="b"/>
              <a:pathLst>
                <a:path w="646331" h="2711410">
                  <a:moveTo>
                    <a:pt x="0" y="0"/>
                  </a:moveTo>
                  <a:lnTo>
                    <a:pt x="646331" y="0"/>
                  </a:lnTo>
                  <a:lnTo>
                    <a:pt x="646331" y="2711410"/>
                  </a:lnTo>
                  <a:lnTo>
                    <a:pt x="0" y="2711410"/>
                  </a:lnTo>
                  <a:close/>
                </a:path>
              </a:pathLst>
            </a:custGeom>
            <a:solidFill>
              <a:srgbClr val="126BC7"/>
            </a:solidFill>
          </p:spPr>
        </p:sp>
        <p:sp>
          <p:nvSpPr>
            <p:cNvPr id="48" name="TextBox 48"/>
            <p:cNvSpPr txBox="1"/>
            <p:nvPr/>
          </p:nvSpPr>
          <p:spPr>
            <a:xfrm>
              <a:off x="0" y="-38100"/>
              <a:ext cx="646331" cy="2749510"/>
            </a:xfrm>
            <a:prstGeom prst="rect">
              <a:avLst/>
            </a:prstGeom>
          </p:spPr>
          <p:txBody>
            <a:bodyPr lIns="46083" tIns="46083" rIns="46083" bIns="46083" rtlCol="0" anchor="ctr"/>
            <a:lstStyle/>
            <a:p>
              <a:pPr algn="ctr">
                <a:lnSpc>
                  <a:spcPts val="1778"/>
                </a:lnSpc>
              </a:pPr>
              <a:endParaRPr/>
            </a:p>
          </p:txBody>
        </p:sp>
      </p:grpSp>
      <p:sp>
        <p:nvSpPr>
          <p:cNvPr id="49" name="Freeform 49"/>
          <p:cNvSpPr/>
          <p:nvPr/>
        </p:nvSpPr>
        <p:spPr>
          <a:xfrm>
            <a:off x="5496223" y="-39586"/>
            <a:ext cx="1351953" cy="725386"/>
          </a:xfrm>
          <a:custGeom>
            <a:avLst/>
            <a:gdLst/>
            <a:ahLst/>
            <a:cxnLst/>
            <a:rect l="l" t="t" r="r" b="b"/>
            <a:pathLst>
              <a:path w="1351953" h="725386">
                <a:moveTo>
                  <a:pt x="0" y="0"/>
                </a:moveTo>
                <a:lnTo>
                  <a:pt x="1351954" y="0"/>
                </a:lnTo>
                <a:lnTo>
                  <a:pt x="1351954" y="725386"/>
                </a:lnTo>
                <a:lnTo>
                  <a:pt x="0" y="725386"/>
                </a:lnTo>
                <a:lnTo>
                  <a:pt x="0" y="0"/>
                </a:lnTo>
                <a:close/>
              </a:path>
            </a:pathLst>
          </a:custGeom>
          <a:blipFill>
            <a:blip r:embed="rId8"/>
            <a:stretch>
              <a:fillRect l="-24397" t="-72542" r="-19146" b="-94990"/>
            </a:stretch>
          </a:blipFill>
        </p:spPr>
      </p:sp>
      <p:sp>
        <p:nvSpPr>
          <p:cNvPr id="50" name="TextBox 50"/>
          <p:cNvSpPr txBox="1"/>
          <p:nvPr/>
        </p:nvSpPr>
        <p:spPr>
          <a:xfrm>
            <a:off x="230838" y="228201"/>
            <a:ext cx="6417350" cy="1135907"/>
          </a:xfrm>
          <a:prstGeom prst="rect">
            <a:avLst/>
          </a:prstGeom>
        </p:spPr>
        <p:txBody>
          <a:bodyPr lIns="0" tIns="0" rIns="0" bIns="0" rtlCol="0" anchor="t">
            <a:spAutoFit/>
          </a:bodyPr>
          <a:lstStyle/>
          <a:p>
            <a:pPr algn="ctr">
              <a:lnSpc>
                <a:spcPts val="4590"/>
              </a:lnSpc>
            </a:pPr>
            <a:r>
              <a:rPr lang="en-US" sz="3279" b="1">
                <a:solidFill>
                  <a:srgbClr val="FFFFFF"/>
                </a:solidFill>
                <a:latin typeface="Open Sans Bold"/>
                <a:ea typeface="Open Sans Bold"/>
                <a:cs typeface="Open Sans Bold"/>
                <a:sym typeface="Open Sans Bold"/>
              </a:rPr>
              <a:t>I Circuito Dom Bosco </a:t>
            </a:r>
          </a:p>
          <a:p>
            <a:pPr algn="ctr">
              <a:lnSpc>
                <a:spcPts val="4590"/>
              </a:lnSpc>
            </a:pPr>
            <a:r>
              <a:rPr lang="en-US" sz="3279" b="1">
                <a:solidFill>
                  <a:srgbClr val="FFFFFF"/>
                </a:solidFill>
                <a:latin typeface="Open Sans Bold"/>
                <a:ea typeface="Open Sans Bold"/>
                <a:cs typeface="Open Sans Bold"/>
                <a:sym typeface="Open Sans Bold"/>
              </a:rPr>
              <a:t> Ciência, Inovação e Tecnologia</a:t>
            </a:r>
          </a:p>
        </p:txBody>
      </p:sp>
      <p:grpSp>
        <p:nvGrpSpPr>
          <p:cNvPr id="53" name="Group 9">
            <a:extLst>
              <a:ext uri="{FF2B5EF4-FFF2-40B4-BE49-F238E27FC236}">
                <a16:creationId xmlns:a16="http://schemas.microsoft.com/office/drawing/2014/main" id="{0C625FB5-13B1-4A6C-7113-19216AAA603B}"/>
              </a:ext>
            </a:extLst>
          </p:cNvPr>
          <p:cNvGrpSpPr/>
          <p:nvPr/>
        </p:nvGrpSpPr>
        <p:grpSpPr>
          <a:xfrm>
            <a:off x="15656" y="2339484"/>
            <a:ext cx="3439513" cy="813279"/>
            <a:chOff x="0" y="0"/>
            <a:chExt cx="21156296" cy="3490596"/>
          </a:xfrm>
        </p:grpSpPr>
        <p:sp>
          <p:nvSpPr>
            <p:cNvPr id="54" name="Freeform 10">
              <a:extLst>
                <a:ext uri="{FF2B5EF4-FFF2-40B4-BE49-F238E27FC236}">
                  <a16:creationId xmlns:a16="http://schemas.microsoft.com/office/drawing/2014/main" id="{67CC7765-10FA-9B1B-D297-F111FB2CD4E6}"/>
                </a:ext>
              </a:extLst>
            </p:cNvPr>
            <p:cNvSpPr/>
            <p:nvPr/>
          </p:nvSpPr>
          <p:spPr>
            <a:xfrm>
              <a:off x="0" y="0"/>
              <a:ext cx="21156295" cy="3490595"/>
            </a:xfrm>
            <a:custGeom>
              <a:avLst/>
              <a:gdLst/>
              <a:ahLst/>
              <a:cxnLst/>
              <a:rect l="l" t="t" r="r" b="b"/>
              <a:pathLst>
                <a:path w="21156295" h="3490595">
                  <a:moveTo>
                    <a:pt x="17018" y="0"/>
                  </a:moveTo>
                  <a:lnTo>
                    <a:pt x="21139277" y="0"/>
                  </a:lnTo>
                  <a:cubicBezTo>
                    <a:pt x="21148675" y="0"/>
                    <a:pt x="21156295" y="7620"/>
                    <a:pt x="21156295" y="17018"/>
                  </a:cubicBezTo>
                  <a:lnTo>
                    <a:pt x="21156295" y="3473577"/>
                  </a:lnTo>
                  <a:cubicBezTo>
                    <a:pt x="21156295" y="3482975"/>
                    <a:pt x="21148675" y="3490595"/>
                    <a:pt x="21139277" y="3490595"/>
                  </a:cubicBezTo>
                  <a:lnTo>
                    <a:pt x="17018" y="3490595"/>
                  </a:lnTo>
                  <a:cubicBezTo>
                    <a:pt x="7620" y="3490595"/>
                    <a:pt x="0" y="3482975"/>
                    <a:pt x="0" y="3473577"/>
                  </a:cubicBezTo>
                  <a:lnTo>
                    <a:pt x="0" y="17018"/>
                  </a:lnTo>
                  <a:cubicBezTo>
                    <a:pt x="0" y="7620"/>
                    <a:pt x="7620" y="0"/>
                    <a:pt x="17018" y="0"/>
                  </a:cubicBezTo>
                  <a:moveTo>
                    <a:pt x="17018" y="34036"/>
                  </a:moveTo>
                  <a:lnTo>
                    <a:pt x="17018" y="17018"/>
                  </a:lnTo>
                  <a:lnTo>
                    <a:pt x="34036" y="17018"/>
                  </a:lnTo>
                  <a:lnTo>
                    <a:pt x="34036" y="3473577"/>
                  </a:lnTo>
                  <a:lnTo>
                    <a:pt x="17018" y="3473577"/>
                  </a:lnTo>
                  <a:lnTo>
                    <a:pt x="17018" y="3456559"/>
                  </a:lnTo>
                  <a:lnTo>
                    <a:pt x="21139277" y="3456559"/>
                  </a:lnTo>
                  <a:lnTo>
                    <a:pt x="21139277" y="3473577"/>
                  </a:lnTo>
                  <a:lnTo>
                    <a:pt x="21122260" y="3473577"/>
                  </a:lnTo>
                  <a:lnTo>
                    <a:pt x="21122260" y="17018"/>
                  </a:lnTo>
                  <a:lnTo>
                    <a:pt x="21139277" y="17018"/>
                  </a:lnTo>
                  <a:lnTo>
                    <a:pt x="21139277" y="34036"/>
                  </a:lnTo>
                  <a:lnTo>
                    <a:pt x="17018" y="34036"/>
                  </a:lnTo>
                  <a:close/>
                </a:path>
              </a:pathLst>
            </a:custGeom>
            <a:solidFill>
              <a:srgbClr val="002E5D"/>
            </a:solidFill>
          </p:spPr>
        </p:sp>
      </p:grpSp>
      <p:grpSp>
        <p:nvGrpSpPr>
          <p:cNvPr id="55" name="Group 11">
            <a:extLst>
              <a:ext uri="{FF2B5EF4-FFF2-40B4-BE49-F238E27FC236}">
                <a16:creationId xmlns:a16="http://schemas.microsoft.com/office/drawing/2014/main" id="{0355A21C-AEBC-D089-512C-151C7B8D09ED}"/>
              </a:ext>
            </a:extLst>
          </p:cNvPr>
          <p:cNvGrpSpPr/>
          <p:nvPr/>
        </p:nvGrpSpPr>
        <p:grpSpPr>
          <a:xfrm>
            <a:off x="3466824" y="2339484"/>
            <a:ext cx="3381352" cy="810387"/>
            <a:chOff x="0" y="0"/>
            <a:chExt cx="20798552" cy="3490596"/>
          </a:xfrm>
        </p:grpSpPr>
        <p:sp>
          <p:nvSpPr>
            <p:cNvPr id="56" name="Freeform 12">
              <a:extLst>
                <a:ext uri="{FF2B5EF4-FFF2-40B4-BE49-F238E27FC236}">
                  <a16:creationId xmlns:a16="http://schemas.microsoft.com/office/drawing/2014/main" id="{D824A790-B0E1-7E6B-A010-F958910B72AB}"/>
                </a:ext>
              </a:extLst>
            </p:cNvPr>
            <p:cNvSpPr/>
            <p:nvPr/>
          </p:nvSpPr>
          <p:spPr>
            <a:xfrm>
              <a:off x="0" y="0"/>
              <a:ext cx="20798509" cy="3490595"/>
            </a:xfrm>
            <a:custGeom>
              <a:avLst/>
              <a:gdLst/>
              <a:ahLst/>
              <a:cxnLst/>
              <a:rect l="l" t="t" r="r" b="b"/>
              <a:pathLst>
                <a:path w="20798509" h="3490595">
                  <a:moveTo>
                    <a:pt x="17117" y="0"/>
                  </a:moveTo>
                  <a:lnTo>
                    <a:pt x="20781390" y="0"/>
                  </a:lnTo>
                  <a:cubicBezTo>
                    <a:pt x="20790844" y="0"/>
                    <a:pt x="20798509" y="7620"/>
                    <a:pt x="20798509" y="17018"/>
                  </a:cubicBezTo>
                  <a:lnTo>
                    <a:pt x="20798509" y="3473577"/>
                  </a:lnTo>
                  <a:cubicBezTo>
                    <a:pt x="20798509" y="3482975"/>
                    <a:pt x="20790844" y="3490595"/>
                    <a:pt x="20781390" y="3490595"/>
                  </a:cubicBezTo>
                  <a:lnTo>
                    <a:pt x="17117" y="3490595"/>
                  </a:lnTo>
                  <a:cubicBezTo>
                    <a:pt x="7664" y="3490595"/>
                    <a:pt x="0" y="3482975"/>
                    <a:pt x="0" y="3473577"/>
                  </a:cubicBezTo>
                  <a:lnTo>
                    <a:pt x="0" y="17018"/>
                  </a:lnTo>
                  <a:cubicBezTo>
                    <a:pt x="0" y="7620"/>
                    <a:pt x="7664" y="0"/>
                    <a:pt x="17117" y="0"/>
                  </a:cubicBezTo>
                  <a:moveTo>
                    <a:pt x="17117" y="34036"/>
                  </a:moveTo>
                  <a:lnTo>
                    <a:pt x="17117" y="17018"/>
                  </a:lnTo>
                  <a:lnTo>
                    <a:pt x="34235" y="17018"/>
                  </a:lnTo>
                  <a:lnTo>
                    <a:pt x="34235" y="3473577"/>
                  </a:lnTo>
                  <a:lnTo>
                    <a:pt x="17117" y="3473577"/>
                  </a:lnTo>
                  <a:lnTo>
                    <a:pt x="17117" y="3456559"/>
                  </a:lnTo>
                  <a:lnTo>
                    <a:pt x="20781390" y="3456559"/>
                  </a:lnTo>
                  <a:lnTo>
                    <a:pt x="20781390" y="3473577"/>
                  </a:lnTo>
                  <a:lnTo>
                    <a:pt x="20764274" y="3473577"/>
                  </a:lnTo>
                  <a:lnTo>
                    <a:pt x="20764274" y="17018"/>
                  </a:lnTo>
                  <a:lnTo>
                    <a:pt x="20781390" y="17018"/>
                  </a:lnTo>
                  <a:lnTo>
                    <a:pt x="20781390" y="34036"/>
                  </a:lnTo>
                  <a:lnTo>
                    <a:pt x="17117" y="34036"/>
                  </a:lnTo>
                  <a:close/>
                </a:path>
              </a:pathLst>
            </a:custGeom>
            <a:solidFill>
              <a:srgbClr val="002E5D"/>
            </a:solidFill>
          </p:spPr>
        </p:sp>
      </p:grpSp>
      <p:sp>
        <p:nvSpPr>
          <p:cNvPr id="57" name="TextBox 44">
            <a:extLst>
              <a:ext uri="{FF2B5EF4-FFF2-40B4-BE49-F238E27FC236}">
                <a16:creationId xmlns:a16="http://schemas.microsoft.com/office/drawing/2014/main" id="{32484508-1C39-6292-8A14-CDADF2811AAF}"/>
              </a:ext>
            </a:extLst>
          </p:cNvPr>
          <p:cNvSpPr txBox="1"/>
          <p:nvPr/>
        </p:nvSpPr>
        <p:spPr>
          <a:xfrm>
            <a:off x="114874" y="2342386"/>
            <a:ext cx="3275068" cy="807913"/>
          </a:xfrm>
          <a:prstGeom prst="rect">
            <a:avLst/>
          </a:prstGeom>
        </p:spPr>
        <p:txBody>
          <a:bodyPr wrap="square" lIns="0" tIns="0" rIns="0" bIns="0" rtlCol="0" anchor="t">
            <a:spAutoFit/>
          </a:bodyPr>
          <a:lstStyle/>
          <a:p>
            <a:pPr algn="l">
              <a:lnSpc>
                <a:spcPts val="900"/>
              </a:lnSpc>
            </a:pPr>
            <a:r>
              <a:rPr lang="en-US" sz="750" b="1" dirty="0" err="1">
                <a:solidFill>
                  <a:srgbClr val="002E5D"/>
                </a:solidFill>
                <a:latin typeface="Calibri (MS) Bold"/>
                <a:ea typeface="Calibri (MS) Bold"/>
                <a:cs typeface="Calibri (MS) Bold"/>
                <a:sym typeface="Calibri (MS) Bold"/>
              </a:rPr>
              <a:t>Estudante</a:t>
            </a:r>
            <a:r>
              <a:rPr lang="en-US" sz="750" b="1" dirty="0">
                <a:solidFill>
                  <a:srgbClr val="002E5D"/>
                </a:solidFill>
                <a:latin typeface="Calibri (MS) Bold"/>
                <a:ea typeface="Calibri (MS) Bold"/>
                <a:cs typeface="Calibri (MS) Bold"/>
                <a:sym typeface="Calibri (MS) Bold"/>
              </a:rPr>
              <a:t>:</a:t>
            </a:r>
            <a:r>
              <a:rPr lang="en-US" sz="750" dirty="0">
                <a:solidFill>
                  <a:srgbClr val="000000"/>
                </a:solidFill>
                <a:latin typeface="Calibri (MS)"/>
                <a:ea typeface="Calibri (MS)"/>
                <a:cs typeface="Calibri (MS)"/>
                <a:sym typeface="Calibri (MS)"/>
              </a:rPr>
              <a:t> Nome do </a:t>
            </a:r>
            <a:r>
              <a:rPr lang="en-US" sz="750" dirty="0" err="1">
                <a:solidFill>
                  <a:srgbClr val="000000"/>
                </a:solidFill>
                <a:latin typeface="Calibri (MS)"/>
                <a:ea typeface="Calibri (MS)"/>
                <a:cs typeface="Calibri (MS)"/>
                <a:sym typeface="Calibri (MS)"/>
              </a:rPr>
              <a:t>Estudante</a:t>
            </a:r>
            <a:r>
              <a:rPr lang="en-US" sz="750" dirty="0">
                <a:solidFill>
                  <a:srgbClr val="000000"/>
                </a:solidFill>
                <a:latin typeface="Calibri (MS)"/>
                <a:ea typeface="Calibri (MS)"/>
                <a:cs typeface="Calibri (MS)"/>
                <a:sym typeface="Calibri (MS)"/>
              </a:rPr>
              <a:t>- e-mail: estudante@email.com</a:t>
            </a:r>
          </a:p>
          <a:p>
            <a:pPr algn="l">
              <a:lnSpc>
                <a:spcPts val="900"/>
              </a:lnSpc>
            </a:pPr>
            <a:r>
              <a:rPr lang="en-US" sz="750" b="1" dirty="0" err="1">
                <a:solidFill>
                  <a:srgbClr val="002E5D"/>
                </a:solidFill>
                <a:latin typeface="Calibri (MS) Bold"/>
                <a:ea typeface="Calibri (MS) Bold"/>
                <a:cs typeface="Calibri (MS) Bold"/>
                <a:sym typeface="Calibri (MS) Bold"/>
              </a:rPr>
              <a:t>Estudante</a:t>
            </a:r>
            <a:r>
              <a:rPr lang="en-US" sz="750" b="1" dirty="0">
                <a:solidFill>
                  <a:srgbClr val="002E5D"/>
                </a:solidFill>
                <a:latin typeface="Calibri (MS) Bold"/>
                <a:ea typeface="Calibri (MS) Bold"/>
                <a:cs typeface="Calibri (MS) Bold"/>
                <a:sym typeface="Calibri (MS) Bold"/>
              </a:rPr>
              <a:t>:</a:t>
            </a:r>
            <a:r>
              <a:rPr lang="en-US" sz="750" dirty="0">
                <a:solidFill>
                  <a:srgbClr val="000000"/>
                </a:solidFill>
                <a:latin typeface="Calibri (MS)"/>
                <a:ea typeface="Calibri (MS)"/>
                <a:cs typeface="Calibri (MS)"/>
                <a:sym typeface="Calibri (MS)"/>
              </a:rPr>
              <a:t> Nome do </a:t>
            </a:r>
            <a:r>
              <a:rPr lang="en-US" sz="750" dirty="0" err="1">
                <a:solidFill>
                  <a:srgbClr val="000000"/>
                </a:solidFill>
                <a:latin typeface="Calibri (MS)"/>
                <a:ea typeface="Calibri (MS)"/>
                <a:cs typeface="Calibri (MS)"/>
                <a:sym typeface="Calibri (MS)"/>
              </a:rPr>
              <a:t>Estudante</a:t>
            </a:r>
            <a:r>
              <a:rPr lang="en-US" sz="750" dirty="0">
                <a:solidFill>
                  <a:srgbClr val="000000"/>
                </a:solidFill>
                <a:latin typeface="Calibri (MS)"/>
                <a:ea typeface="Calibri (MS)"/>
                <a:cs typeface="Calibri (MS)"/>
                <a:sym typeface="Calibri (MS)"/>
              </a:rPr>
              <a:t>- e-mail: estudante@email.com</a:t>
            </a:r>
          </a:p>
          <a:p>
            <a:pPr algn="l">
              <a:lnSpc>
                <a:spcPts val="900"/>
              </a:lnSpc>
            </a:pPr>
            <a:r>
              <a:rPr lang="en-US" sz="750" b="1" dirty="0" err="1">
                <a:solidFill>
                  <a:srgbClr val="002E5D"/>
                </a:solidFill>
                <a:latin typeface="Calibri (MS) Bold"/>
                <a:ea typeface="Calibri (MS) Bold"/>
                <a:cs typeface="Calibri (MS) Bold"/>
                <a:sym typeface="Calibri (MS) Bold"/>
              </a:rPr>
              <a:t>Estudante</a:t>
            </a:r>
            <a:r>
              <a:rPr lang="en-US" sz="750" b="1" dirty="0">
                <a:solidFill>
                  <a:srgbClr val="002E5D"/>
                </a:solidFill>
                <a:latin typeface="Calibri (MS) Bold"/>
                <a:ea typeface="Calibri (MS) Bold"/>
                <a:cs typeface="Calibri (MS) Bold"/>
                <a:sym typeface="Calibri (MS) Bold"/>
              </a:rPr>
              <a:t>:</a:t>
            </a:r>
            <a:r>
              <a:rPr lang="en-US" sz="750" dirty="0">
                <a:solidFill>
                  <a:srgbClr val="000000"/>
                </a:solidFill>
                <a:latin typeface="Calibri (MS)"/>
                <a:ea typeface="Calibri (MS)"/>
                <a:cs typeface="Calibri (MS)"/>
                <a:sym typeface="Calibri (MS)"/>
              </a:rPr>
              <a:t> Nome do </a:t>
            </a:r>
            <a:r>
              <a:rPr lang="en-US" sz="750" dirty="0" err="1">
                <a:solidFill>
                  <a:srgbClr val="000000"/>
                </a:solidFill>
                <a:latin typeface="Calibri (MS)"/>
                <a:ea typeface="Calibri (MS)"/>
                <a:cs typeface="Calibri (MS)"/>
                <a:sym typeface="Calibri (MS)"/>
              </a:rPr>
              <a:t>Estudante</a:t>
            </a:r>
            <a:r>
              <a:rPr lang="en-US" sz="750" dirty="0">
                <a:solidFill>
                  <a:srgbClr val="000000"/>
                </a:solidFill>
                <a:latin typeface="Calibri (MS)"/>
                <a:ea typeface="Calibri (MS)"/>
                <a:cs typeface="Calibri (MS)"/>
                <a:sym typeface="Calibri (MS)"/>
              </a:rPr>
              <a:t>- e-mail: </a:t>
            </a:r>
            <a:r>
              <a:rPr lang="en-US" sz="750" dirty="0">
                <a:solidFill>
                  <a:srgbClr val="000000"/>
                </a:solidFill>
                <a:latin typeface="Calibri (MS)"/>
                <a:ea typeface="Calibri (MS)"/>
                <a:cs typeface="Calibri (MS)"/>
                <a:sym typeface="Calibri (MS)"/>
                <a:hlinkClick r:id="rId9"/>
              </a:rPr>
              <a:t>estudante@email.com</a:t>
            </a:r>
            <a:endParaRPr lang="en-US" sz="750" dirty="0">
              <a:solidFill>
                <a:srgbClr val="000000"/>
              </a:solidFill>
              <a:latin typeface="Calibri (MS)"/>
              <a:ea typeface="Calibri (MS)"/>
              <a:cs typeface="Calibri (MS)"/>
              <a:sym typeface="Calibri (MS)"/>
            </a:endParaRPr>
          </a:p>
          <a:p>
            <a:pPr>
              <a:lnSpc>
                <a:spcPts val="900"/>
              </a:lnSpc>
            </a:pPr>
            <a:r>
              <a:rPr lang="en-US" sz="750" b="1" dirty="0" err="1">
                <a:solidFill>
                  <a:srgbClr val="002E5D"/>
                </a:solidFill>
                <a:latin typeface="Calibri (MS) Bold"/>
                <a:ea typeface="Calibri (MS) Bold"/>
                <a:cs typeface="Calibri (MS) Bold"/>
                <a:sym typeface="Calibri (MS) Bold"/>
              </a:rPr>
              <a:t>Estudante</a:t>
            </a:r>
            <a:r>
              <a:rPr lang="en-US" sz="750" b="1" dirty="0">
                <a:solidFill>
                  <a:srgbClr val="002E5D"/>
                </a:solidFill>
                <a:latin typeface="Calibri (MS) Bold"/>
                <a:ea typeface="Calibri (MS) Bold"/>
                <a:cs typeface="Calibri (MS) Bold"/>
                <a:sym typeface="Calibri (MS) Bold"/>
              </a:rPr>
              <a:t>:</a:t>
            </a:r>
            <a:r>
              <a:rPr lang="en-US" sz="750" dirty="0">
                <a:solidFill>
                  <a:srgbClr val="000000"/>
                </a:solidFill>
                <a:latin typeface="Calibri (MS)"/>
                <a:ea typeface="Calibri (MS)"/>
                <a:cs typeface="Calibri (MS)"/>
                <a:sym typeface="Calibri (MS)"/>
              </a:rPr>
              <a:t> Nome do </a:t>
            </a:r>
            <a:r>
              <a:rPr lang="en-US" sz="750" dirty="0" err="1">
                <a:solidFill>
                  <a:srgbClr val="000000"/>
                </a:solidFill>
                <a:latin typeface="Calibri (MS)"/>
                <a:ea typeface="Calibri (MS)"/>
                <a:cs typeface="Calibri (MS)"/>
                <a:sym typeface="Calibri (MS)"/>
              </a:rPr>
              <a:t>Estudante</a:t>
            </a:r>
            <a:r>
              <a:rPr lang="en-US" sz="750" dirty="0">
                <a:solidFill>
                  <a:srgbClr val="000000"/>
                </a:solidFill>
                <a:latin typeface="Calibri (MS)"/>
                <a:ea typeface="Calibri (MS)"/>
                <a:cs typeface="Calibri (MS)"/>
                <a:sym typeface="Calibri (MS)"/>
              </a:rPr>
              <a:t>- e-mail: estudante@email.com</a:t>
            </a:r>
          </a:p>
          <a:p>
            <a:pPr>
              <a:lnSpc>
                <a:spcPts val="900"/>
              </a:lnSpc>
            </a:pPr>
            <a:r>
              <a:rPr lang="en-US" sz="750" b="1" dirty="0" err="1">
                <a:solidFill>
                  <a:srgbClr val="002E5D"/>
                </a:solidFill>
                <a:latin typeface="Calibri (MS) Bold"/>
                <a:ea typeface="Calibri (MS) Bold"/>
                <a:cs typeface="Calibri (MS) Bold"/>
                <a:sym typeface="Calibri (MS) Bold"/>
              </a:rPr>
              <a:t>Estudante</a:t>
            </a:r>
            <a:r>
              <a:rPr lang="en-US" sz="750" b="1" dirty="0">
                <a:solidFill>
                  <a:srgbClr val="002E5D"/>
                </a:solidFill>
                <a:latin typeface="Calibri (MS) Bold"/>
                <a:ea typeface="Calibri (MS) Bold"/>
                <a:cs typeface="Calibri (MS) Bold"/>
                <a:sym typeface="Calibri (MS) Bold"/>
              </a:rPr>
              <a:t>:</a:t>
            </a:r>
            <a:r>
              <a:rPr lang="en-US" sz="750" dirty="0">
                <a:solidFill>
                  <a:srgbClr val="000000"/>
                </a:solidFill>
                <a:latin typeface="Calibri (MS)"/>
                <a:ea typeface="Calibri (MS)"/>
                <a:cs typeface="Calibri (MS)"/>
                <a:sym typeface="Calibri (MS)"/>
              </a:rPr>
              <a:t> Nome do </a:t>
            </a:r>
            <a:r>
              <a:rPr lang="en-US" sz="750" dirty="0" err="1">
                <a:solidFill>
                  <a:srgbClr val="000000"/>
                </a:solidFill>
                <a:latin typeface="Calibri (MS)"/>
                <a:ea typeface="Calibri (MS)"/>
                <a:cs typeface="Calibri (MS)"/>
                <a:sym typeface="Calibri (MS)"/>
              </a:rPr>
              <a:t>Estudante</a:t>
            </a:r>
            <a:r>
              <a:rPr lang="en-US" sz="750" dirty="0">
                <a:solidFill>
                  <a:srgbClr val="000000"/>
                </a:solidFill>
                <a:latin typeface="Calibri (MS)"/>
                <a:ea typeface="Calibri (MS)"/>
                <a:cs typeface="Calibri (MS)"/>
                <a:sym typeface="Calibri (MS)"/>
              </a:rPr>
              <a:t>- e-mail: estudante@email.com</a:t>
            </a:r>
          </a:p>
          <a:p>
            <a:pPr algn="l">
              <a:lnSpc>
                <a:spcPts val="900"/>
              </a:lnSpc>
            </a:pPr>
            <a:r>
              <a:rPr lang="en-US" sz="750" b="1" dirty="0" err="1">
                <a:solidFill>
                  <a:srgbClr val="002E5D"/>
                </a:solidFill>
                <a:latin typeface="Calibri (MS) Bold"/>
                <a:ea typeface="Calibri (MS) Bold"/>
                <a:cs typeface="Calibri (MS) Bold"/>
                <a:sym typeface="Calibri (MS) Bold"/>
              </a:rPr>
              <a:t>Orientador</a:t>
            </a:r>
            <a:r>
              <a:rPr lang="en-US" sz="750" b="1" dirty="0">
                <a:solidFill>
                  <a:srgbClr val="002E5D"/>
                </a:solidFill>
                <a:latin typeface="Calibri (MS) Bold"/>
                <a:ea typeface="Calibri (MS) Bold"/>
                <a:cs typeface="Calibri (MS) Bold"/>
                <a:sym typeface="Calibri (MS) Bold"/>
              </a:rPr>
              <a:t>:</a:t>
            </a:r>
            <a:r>
              <a:rPr lang="en-US" sz="750" dirty="0">
                <a:solidFill>
                  <a:srgbClr val="000000"/>
                </a:solidFill>
                <a:latin typeface="Calibri (MS)"/>
                <a:ea typeface="Calibri (MS)"/>
                <a:cs typeface="Calibri (MS)"/>
                <a:sym typeface="Calibri (MS)"/>
              </a:rPr>
              <a:t> Nome do Professor - e-mail: professor@email.com</a:t>
            </a:r>
          </a:p>
          <a:p>
            <a:pPr algn="l">
              <a:lnSpc>
                <a:spcPts val="900"/>
              </a:lnSpc>
            </a:pPr>
            <a:r>
              <a:rPr lang="en-US" sz="750" b="1" dirty="0" err="1">
                <a:solidFill>
                  <a:srgbClr val="002E5D"/>
                </a:solidFill>
                <a:latin typeface="Calibri (MS) Bold"/>
                <a:ea typeface="Calibri (MS) Bold"/>
                <a:cs typeface="Calibri (MS) Bold"/>
                <a:sym typeface="Calibri (MS) Bold"/>
              </a:rPr>
              <a:t>Coorientador</a:t>
            </a:r>
            <a:r>
              <a:rPr lang="en-US" sz="750" dirty="0">
                <a:solidFill>
                  <a:srgbClr val="002E5D"/>
                </a:solidFill>
                <a:latin typeface="Calibri (MS)"/>
                <a:ea typeface="Calibri (MS)"/>
                <a:cs typeface="Calibri (MS)"/>
                <a:sym typeface="Calibri (MS)"/>
              </a:rPr>
              <a:t>:</a:t>
            </a:r>
            <a:r>
              <a:rPr lang="en-US" sz="750" dirty="0">
                <a:solidFill>
                  <a:srgbClr val="000000"/>
                </a:solidFill>
                <a:latin typeface="Calibri (MS)"/>
                <a:ea typeface="Calibri (MS)"/>
                <a:cs typeface="Calibri (MS)"/>
                <a:sym typeface="Calibri (MS)"/>
              </a:rPr>
              <a:t> Nome do professor -  e-mail: professor@email.com</a:t>
            </a:r>
          </a:p>
        </p:txBody>
      </p:sp>
      <p:sp>
        <p:nvSpPr>
          <p:cNvPr id="60" name="TextBox 45">
            <a:extLst>
              <a:ext uri="{FF2B5EF4-FFF2-40B4-BE49-F238E27FC236}">
                <a16:creationId xmlns:a16="http://schemas.microsoft.com/office/drawing/2014/main" id="{63FE1FF4-49FF-F28D-999C-0A5863A8A8EF}"/>
              </a:ext>
            </a:extLst>
          </p:cNvPr>
          <p:cNvSpPr txBox="1"/>
          <p:nvPr/>
        </p:nvSpPr>
        <p:spPr>
          <a:xfrm>
            <a:off x="3544496" y="2342282"/>
            <a:ext cx="2590879" cy="473256"/>
          </a:xfrm>
          <a:prstGeom prst="rect">
            <a:avLst/>
          </a:prstGeom>
        </p:spPr>
        <p:txBody>
          <a:bodyPr lIns="0" tIns="0" rIns="0" bIns="0" rtlCol="0" anchor="t">
            <a:spAutoFit/>
          </a:bodyPr>
          <a:lstStyle/>
          <a:p>
            <a:pPr algn="l">
              <a:lnSpc>
                <a:spcPts val="900"/>
              </a:lnSpc>
            </a:pPr>
            <a:r>
              <a:rPr lang="en-US" sz="750" b="1" dirty="0">
                <a:solidFill>
                  <a:srgbClr val="002E5D"/>
                </a:solidFill>
                <a:latin typeface="Calibri (MS) Bold"/>
                <a:ea typeface="Calibri (MS) Bold"/>
                <a:cs typeface="Calibri (MS) Bold"/>
                <a:sym typeface="Calibri (MS) Bold"/>
              </a:rPr>
              <a:t>Nome da </a:t>
            </a:r>
            <a:r>
              <a:rPr lang="en-US" sz="750" b="1" dirty="0" err="1">
                <a:solidFill>
                  <a:srgbClr val="002E5D"/>
                </a:solidFill>
                <a:latin typeface="Calibri (MS) Bold"/>
                <a:ea typeface="Calibri (MS) Bold"/>
                <a:cs typeface="Calibri (MS) Bold"/>
                <a:sym typeface="Calibri (MS) Bold"/>
              </a:rPr>
              <a:t>instituição</a:t>
            </a:r>
            <a:r>
              <a:rPr lang="en-US" sz="750" b="1" dirty="0">
                <a:solidFill>
                  <a:srgbClr val="002E5D"/>
                </a:solidFill>
                <a:latin typeface="Calibri (MS) Bold"/>
                <a:ea typeface="Calibri (MS) Bold"/>
                <a:cs typeface="Calibri (MS) Bold"/>
                <a:sym typeface="Calibri (MS) Bold"/>
              </a:rPr>
              <a:t> de </a:t>
            </a:r>
            <a:r>
              <a:rPr lang="en-US" sz="750" b="1" dirty="0" err="1">
                <a:solidFill>
                  <a:srgbClr val="002E5D"/>
                </a:solidFill>
                <a:latin typeface="Calibri (MS) Bold"/>
                <a:ea typeface="Calibri (MS) Bold"/>
                <a:cs typeface="Calibri (MS) Bold"/>
                <a:sym typeface="Calibri (MS) Bold"/>
              </a:rPr>
              <a:t>ensino</a:t>
            </a:r>
            <a:endParaRPr lang="en-US" sz="750" b="1" dirty="0">
              <a:solidFill>
                <a:srgbClr val="002E5D"/>
              </a:solidFill>
              <a:latin typeface="Calibri (MS) Bold"/>
              <a:ea typeface="Calibri (MS) Bold"/>
              <a:cs typeface="Calibri (MS) Bold"/>
              <a:sym typeface="Calibri (MS) Bold"/>
            </a:endParaRPr>
          </a:p>
          <a:p>
            <a:pPr algn="l">
              <a:lnSpc>
                <a:spcPts val="900"/>
              </a:lnSpc>
            </a:pPr>
            <a:r>
              <a:rPr lang="en-US" sz="750" dirty="0">
                <a:solidFill>
                  <a:srgbClr val="000000"/>
                </a:solidFill>
                <a:latin typeface="Calibri (MS)"/>
                <a:ea typeface="Calibri (MS)"/>
                <a:cs typeface="Calibri (MS)"/>
                <a:sym typeface="Calibri (MS)"/>
              </a:rPr>
              <a:t>E-mail da </a:t>
            </a:r>
            <a:r>
              <a:rPr lang="en-US" sz="750" dirty="0" err="1">
                <a:solidFill>
                  <a:srgbClr val="000000"/>
                </a:solidFill>
                <a:latin typeface="Calibri (MS)"/>
                <a:ea typeface="Calibri (MS)"/>
                <a:cs typeface="Calibri (MS)"/>
                <a:sym typeface="Calibri (MS)"/>
              </a:rPr>
              <a:t>Instituição</a:t>
            </a:r>
            <a:endParaRPr lang="en-US" sz="750" dirty="0">
              <a:solidFill>
                <a:srgbClr val="000000"/>
              </a:solidFill>
              <a:latin typeface="Calibri (MS)"/>
              <a:ea typeface="Calibri (MS)"/>
              <a:cs typeface="Calibri (MS)"/>
              <a:sym typeface="Calibri (MS)"/>
            </a:endParaRPr>
          </a:p>
          <a:p>
            <a:pPr algn="l">
              <a:lnSpc>
                <a:spcPts val="900"/>
              </a:lnSpc>
            </a:pPr>
            <a:r>
              <a:rPr lang="en-US" sz="750" dirty="0">
                <a:solidFill>
                  <a:srgbClr val="000000"/>
                </a:solidFill>
                <a:latin typeface="Calibri (MS)"/>
                <a:ea typeface="Calibri (MS)"/>
                <a:cs typeface="Calibri (MS)"/>
                <a:sym typeface="Calibri (MS)"/>
              </a:rPr>
              <a:t>Série (e </a:t>
            </a:r>
            <a:r>
              <a:rPr lang="en-US" sz="750" dirty="0" err="1">
                <a:solidFill>
                  <a:srgbClr val="000000"/>
                </a:solidFill>
                <a:latin typeface="Calibri (MS)"/>
                <a:ea typeface="Calibri (MS)"/>
                <a:cs typeface="Calibri (MS)"/>
                <a:sym typeface="Calibri (MS)"/>
              </a:rPr>
              <a:t>curso</a:t>
            </a:r>
            <a:r>
              <a:rPr lang="en-US" sz="750" dirty="0">
                <a:solidFill>
                  <a:srgbClr val="000000"/>
                </a:solidFill>
                <a:latin typeface="Calibri (MS)"/>
                <a:ea typeface="Calibri (MS)"/>
                <a:cs typeface="Calibri (MS)"/>
                <a:sym typeface="Calibri (MS)"/>
              </a:rPr>
              <a:t> </a:t>
            </a:r>
            <a:r>
              <a:rPr lang="en-US" sz="750" dirty="0" err="1">
                <a:solidFill>
                  <a:srgbClr val="000000"/>
                </a:solidFill>
                <a:latin typeface="Calibri (MS)"/>
                <a:ea typeface="Calibri (MS)"/>
                <a:cs typeface="Calibri (MS)"/>
                <a:sym typeface="Calibri (MS)"/>
              </a:rPr>
              <a:t>técnico</a:t>
            </a:r>
            <a:r>
              <a:rPr lang="en-US" sz="750" dirty="0">
                <a:solidFill>
                  <a:srgbClr val="000000"/>
                </a:solidFill>
                <a:latin typeface="Calibri (MS)"/>
                <a:ea typeface="Calibri (MS)"/>
                <a:cs typeface="Calibri (MS)"/>
                <a:sym typeface="Calibri (MS)"/>
              </a:rPr>
              <a:t> se </a:t>
            </a:r>
            <a:r>
              <a:rPr lang="en-US" sz="750" dirty="0" err="1">
                <a:solidFill>
                  <a:srgbClr val="000000"/>
                </a:solidFill>
                <a:latin typeface="Calibri (MS)"/>
                <a:ea typeface="Calibri (MS)"/>
                <a:cs typeface="Calibri (MS)"/>
                <a:sym typeface="Calibri (MS)"/>
              </a:rPr>
              <a:t>aplicável</a:t>
            </a:r>
            <a:r>
              <a:rPr lang="en-US" sz="750" dirty="0">
                <a:solidFill>
                  <a:srgbClr val="000000"/>
                </a:solidFill>
                <a:latin typeface="Calibri (MS)"/>
                <a:ea typeface="Calibri (MS)"/>
                <a:cs typeface="Calibri (MS)"/>
                <a:sym typeface="Calibri (MS)"/>
              </a:rPr>
              <a:t>) dos </a:t>
            </a:r>
            <a:r>
              <a:rPr lang="en-US" sz="750" dirty="0" err="1">
                <a:solidFill>
                  <a:srgbClr val="000000"/>
                </a:solidFill>
                <a:latin typeface="Calibri (MS)"/>
                <a:ea typeface="Calibri (MS)"/>
                <a:cs typeface="Calibri (MS)"/>
                <a:sym typeface="Calibri (MS)"/>
              </a:rPr>
              <a:t>estudantes</a:t>
            </a:r>
            <a:endParaRPr lang="en-US" sz="750" dirty="0">
              <a:solidFill>
                <a:srgbClr val="000000"/>
              </a:solidFill>
              <a:latin typeface="Calibri (MS)"/>
              <a:ea typeface="Calibri (MS)"/>
              <a:cs typeface="Calibri (MS)"/>
              <a:sym typeface="Calibri (MS)"/>
            </a:endParaRPr>
          </a:p>
          <a:p>
            <a:pPr algn="l">
              <a:lnSpc>
                <a:spcPts val="900"/>
              </a:lnSpc>
            </a:pPr>
            <a:r>
              <a:rPr lang="en-US" sz="750" dirty="0" err="1">
                <a:solidFill>
                  <a:srgbClr val="000000"/>
                </a:solidFill>
                <a:latin typeface="Calibri (MS)"/>
                <a:ea typeface="Calibri (MS)"/>
                <a:cs typeface="Calibri (MS)"/>
                <a:sym typeface="Calibri (MS)"/>
              </a:rPr>
              <a:t>Município</a:t>
            </a:r>
            <a:r>
              <a:rPr lang="en-US" sz="750" dirty="0">
                <a:solidFill>
                  <a:srgbClr val="000000"/>
                </a:solidFill>
                <a:latin typeface="Calibri (MS)"/>
                <a:ea typeface="Calibri (MS)"/>
                <a:cs typeface="Calibri (MS)"/>
                <a:sym typeface="Calibri (MS)"/>
              </a:rPr>
              <a:t>/MS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2285</Words>
  <Application>Microsoft Office PowerPoint</Application>
  <PresentationFormat>Widescreen</PresentationFormat>
  <Paragraphs>70</Paragraphs>
  <Slides>2</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2</vt:i4>
      </vt:variant>
    </vt:vector>
  </HeadingPairs>
  <TitlesOfParts>
    <vt:vector size="9" baseType="lpstr">
      <vt:lpstr>Calibri (MS)</vt:lpstr>
      <vt:lpstr>Arial</vt:lpstr>
      <vt:lpstr>Arial Bold</vt:lpstr>
      <vt:lpstr>Calibri (MS) Bold</vt:lpstr>
      <vt:lpstr>Calibri</vt:lpstr>
      <vt:lpstr>Open Sans Bold</vt:lpstr>
      <vt:lpstr>Office Theme</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Circuito Dom Bosco - Ciência, Inovação e Tecnologia</dc:title>
  <cp:lastModifiedBy>Bruno Silva</cp:lastModifiedBy>
  <cp:revision>4</cp:revision>
  <dcterms:created xsi:type="dcterms:W3CDTF">2006-08-16T00:00:00Z</dcterms:created>
  <dcterms:modified xsi:type="dcterms:W3CDTF">2025-10-02T07:07:27Z</dcterms:modified>
  <dc:identifier>DAGx28mJZl4</dc:identifier>
</cp:coreProperties>
</file>